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ppt/media/image12.jpg" ContentType="image/jpg"/>
  <Override PartName="/ppt/media/image59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90.jpg" ContentType="image/jpg"/>
  <Override PartName="/ppt/media/image91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</p:sldMasterIdLst>
  <p:notesMasterIdLst>
    <p:notesMasterId r:id="rId36"/>
  </p:notesMasterIdLst>
  <p:sldIdLst>
    <p:sldId id="472" r:id="rId5"/>
    <p:sldId id="433" r:id="rId6"/>
    <p:sldId id="434" r:id="rId7"/>
    <p:sldId id="345" r:id="rId8"/>
    <p:sldId id="438" r:id="rId9"/>
    <p:sldId id="268" r:id="rId10"/>
    <p:sldId id="436" r:id="rId11"/>
    <p:sldId id="443" r:id="rId12"/>
    <p:sldId id="446" r:id="rId13"/>
    <p:sldId id="448" r:id="rId14"/>
    <p:sldId id="444" r:id="rId15"/>
    <p:sldId id="447" r:id="rId16"/>
    <p:sldId id="449" r:id="rId17"/>
    <p:sldId id="441" r:id="rId18"/>
    <p:sldId id="442" r:id="rId19"/>
    <p:sldId id="263" r:id="rId20"/>
    <p:sldId id="452" r:id="rId21"/>
    <p:sldId id="264" r:id="rId22"/>
    <p:sldId id="453" r:id="rId23"/>
    <p:sldId id="454" r:id="rId24"/>
    <p:sldId id="455" r:id="rId25"/>
    <p:sldId id="456" r:id="rId26"/>
    <p:sldId id="457" r:id="rId27"/>
    <p:sldId id="270" r:id="rId28"/>
    <p:sldId id="272" r:id="rId29"/>
    <p:sldId id="346" r:id="rId30"/>
    <p:sldId id="458" r:id="rId31"/>
    <p:sldId id="279" r:id="rId32"/>
    <p:sldId id="280" r:id="rId33"/>
    <p:sldId id="459" r:id="rId34"/>
    <p:sldId id="45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EBFFA-4E20-48AD-AACA-A69926297B2E}" v="72" dt="2023-10-11T16:30:01.783"/>
    <p1510:client id="{63C346A2-7F13-40EE-9996-A5D37B5032AC}" v="1" dt="2023-10-11T14:47:33.156"/>
    <p1510:client id="{7DAA691A-0F96-43DF-A289-00083EA0791C}" v="7" dt="2023-10-11T14:56:26.179"/>
    <p1510:client id="{8CCD6C75-C5D2-4020-8658-0358C23DE2E8}" v="26" dt="2023-10-11T15:34:22.835"/>
    <p1510:client id="{9E2D6353-7FC9-4BE2-94BD-AE47507CB6B1}" v="8" dt="2023-10-11T15:21:24.769"/>
    <p1510:client id="{B82D8984-225A-4374-9FE8-78D8799E15DC}" v="46" dt="2023-10-11T16:02:22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notesViewPr>
    <p:cSldViewPr snapToGrid="0">
      <p:cViewPr varScale="1">
        <p:scale>
          <a:sx n="67" d="100"/>
          <a:sy n="67" d="100"/>
        </p:scale>
        <p:origin x="24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manda Medina" userId="222f55b8-e418-4edb-a58b-232662815dec" providerId="ADAL" clId="{558EBFFA-4E20-48AD-AACA-A69926297B2E}"/>
    <pc:docChg chg="undo custSel addSld delSld modSld sldOrd">
      <pc:chgData name="Shamanda Medina" userId="222f55b8-e418-4edb-a58b-232662815dec" providerId="ADAL" clId="{558EBFFA-4E20-48AD-AACA-A69926297B2E}" dt="2023-10-11T16:30:16.710" v="618" actId="113"/>
      <pc:docMkLst>
        <pc:docMk/>
      </pc:docMkLst>
      <pc:sldChg chg="modSp add mod">
        <pc:chgData name="Shamanda Medina" userId="222f55b8-e418-4edb-a58b-232662815dec" providerId="ADAL" clId="{558EBFFA-4E20-48AD-AACA-A69926297B2E}" dt="2023-10-11T16:13:44.042" v="147" actId="1076"/>
        <pc:sldMkLst>
          <pc:docMk/>
          <pc:sldMk cId="0" sldId="263"/>
        </pc:sldMkLst>
        <pc:spChg chg="mod">
          <ac:chgData name="Shamanda Medina" userId="222f55b8-e418-4edb-a58b-232662815dec" providerId="ADAL" clId="{558EBFFA-4E20-48AD-AACA-A69926297B2E}" dt="2023-10-11T16:13:44.042" v="147" actId="1076"/>
          <ac:spMkLst>
            <pc:docMk/>
            <pc:sldMk cId="0" sldId="263"/>
            <ac:spMk id="6" creationId="{4F47700B-43F5-411E-AA3E-12EC9E39C173}"/>
          </ac:spMkLst>
        </pc:spChg>
      </pc:sldChg>
      <pc:sldChg chg="addSp modSp add mod">
        <pc:chgData name="Shamanda Medina" userId="222f55b8-e418-4edb-a58b-232662815dec" providerId="ADAL" clId="{558EBFFA-4E20-48AD-AACA-A69926297B2E}" dt="2023-10-11T16:13:30.152" v="139" actId="403"/>
        <pc:sldMkLst>
          <pc:docMk/>
          <pc:sldMk cId="0" sldId="264"/>
        </pc:sldMkLst>
        <pc:spChg chg="add mod">
          <ac:chgData name="Shamanda Medina" userId="222f55b8-e418-4edb-a58b-232662815dec" providerId="ADAL" clId="{558EBFFA-4E20-48AD-AACA-A69926297B2E}" dt="2023-10-11T16:13:30.152" v="139" actId="403"/>
          <ac:spMkLst>
            <pc:docMk/>
            <pc:sldMk cId="0" sldId="264"/>
            <ac:spMk id="2" creationId="{FE561652-34C2-A0AE-5D55-4B1234D0257C}"/>
          </ac:spMkLst>
        </pc:spChg>
        <pc:picChg chg="mod">
          <ac:chgData name="Shamanda Medina" userId="222f55b8-e418-4edb-a58b-232662815dec" providerId="ADAL" clId="{558EBFFA-4E20-48AD-AACA-A69926297B2E}" dt="2023-10-11T16:12:25.878" v="89" actId="1076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12:24.011" v="88" actId="1076"/>
          <ac:picMkLst>
            <pc:docMk/>
            <pc:sldMk cId="0" sldId="264"/>
            <ac:picMk id="6" creationId="{0C588718-4F30-4733-8CDA-4C1923EE3782}"/>
          </ac:picMkLst>
        </pc:picChg>
        <pc:picChg chg="mod">
          <ac:chgData name="Shamanda Medina" userId="222f55b8-e418-4edb-a58b-232662815dec" providerId="ADAL" clId="{558EBFFA-4E20-48AD-AACA-A69926297B2E}" dt="2023-10-11T16:12:20.131" v="85" actId="1076"/>
          <ac:picMkLst>
            <pc:docMk/>
            <pc:sldMk cId="0" sldId="264"/>
            <ac:picMk id="7" creationId="{4F817060-D212-476E-ABDB-8CD0B56606FF}"/>
          </ac:picMkLst>
        </pc:picChg>
        <pc:picChg chg="mod">
          <ac:chgData name="Shamanda Medina" userId="222f55b8-e418-4edb-a58b-232662815dec" providerId="ADAL" clId="{558EBFFA-4E20-48AD-AACA-A69926297B2E}" dt="2023-10-11T16:12:17.048" v="82" actId="1076"/>
          <ac:picMkLst>
            <pc:docMk/>
            <pc:sldMk cId="0" sldId="264"/>
            <ac:picMk id="8" creationId="{FB32DE5B-FA09-4CFA-95A2-E1BAA5C4477C}"/>
          </ac:picMkLst>
        </pc:picChg>
      </pc:sldChg>
      <pc:sldChg chg="delSp add setBg delDesignElem">
        <pc:chgData name="Shamanda Medina" userId="222f55b8-e418-4edb-a58b-232662815dec" providerId="ADAL" clId="{558EBFFA-4E20-48AD-AACA-A69926297B2E}" dt="2023-10-11T16:08:09.913" v="4"/>
        <pc:sldMkLst>
          <pc:docMk/>
          <pc:sldMk cId="0" sldId="268"/>
        </pc:sldMkLst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0" sldId="268"/>
            <ac:spMk id="73" creationId="{6234BCC6-39B9-47D9-8BF8-C665401AE23C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0" sldId="268"/>
            <ac:spMk id="75" creationId="{72A9CE9D-DAC3-40AF-B504-78A64A909F9D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0" sldId="268"/>
            <ac:spMk id="77" creationId="{506D7452-6CDE-4381-86CE-07B2459383D5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0" sldId="268"/>
            <ac:spMk id="79" creationId="{762DA937-8B55-4317-BD32-98D7AF30E39E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0" sldId="268"/>
            <ac:spMk id="81" creationId="{C52EE5A8-045B-4D39-8ED1-513334085EEC}"/>
          </ac:spMkLst>
        </pc:spChg>
      </pc:sldChg>
      <pc:sldChg chg="modSp add mod">
        <pc:chgData name="Shamanda Medina" userId="222f55b8-e418-4edb-a58b-232662815dec" providerId="ADAL" clId="{558EBFFA-4E20-48AD-AACA-A69926297B2E}" dt="2023-10-11T16:14:52.812" v="176" actId="14100"/>
        <pc:sldMkLst>
          <pc:docMk/>
          <pc:sldMk cId="0" sldId="270"/>
        </pc:sldMkLst>
        <pc:spChg chg="mod">
          <ac:chgData name="Shamanda Medina" userId="222f55b8-e418-4edb-a58b-232662815dec" providerId="ADAL" clId="{558EBFFA-4E20-48AD-AACA-A69926297B2E}" dt="2023-10-11T16:14:44.785" v="174" actId="14100"/>
          <ac:spMkLst>
            <pc:docMk/>
            <pc:sldMk cId="0" sldId="270"/>
            <ac:spMk id="3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14:46.909" v="175" actId="14100"/>
          <ac:spMkLst>
            <pc:docMk/>
            <pc:sldMk cId="0" sldId="270"/>
            <ac:spMk id="5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14:52.812" v="176" actId="14100"/>
          <ac:spMkLst>
            <pc:docMk/>
            <pc:sldMk cId="0" sldId="270"/>
            <ac:spMk id="7" creationId="{00000000-0000-0000-0000-000000000000}"/>
          </ac:spMkLst>
        </pc:spChg>
      </pc:sldChg>
      <pc:sldChg chg="modSp add mod">
        <pc:chgData name="Shamanda Medina" userId="222f55b8-e418-4edb-a58b-232662815dec" providerId="ADAL" clId="{558EBFFA-4E20-48AD-AACA-A69926297B2E}" dt="2023-10-11T16:15:30.632" v="194" actId="1076"/>
        <pc:sldMkLst>
          <pc:docMk/>
          <pc:sldMk cId="2604424227" sldId="272"/>
        </pc:sldMkLst>
        <pc:spChg chg="mod">
          <ac:chgData name="Shamanda Medina" userId="222f55b8-e418-4edb-a58b-232662815dec" providerId="ADAL" clId="{558EBFFA-4E20-48AD-AACA-A69926297B2E}" dt="2023-10-11T16:15:27.449" v="193" actId="108"/>
          <ac:spMkLst>
            <pc:docMk/>
            <pc:sldMk cId="2604424227" sldId="272"/>
            <ac:spMk id="2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15:17.557" v="191" actId="403"/>
          <ac:spMkLst>
            <pc:docMk/>
            <pc:sldMk cId="2604424227" sldId="272"/>
            <ac:spMk id="8" creationId="{00000000-0000-0000-0000-000000000000}"/>
          </ac:spMkLst>
        </pc:spChg>
        <pc:grpChg chg="mod">
          <ac:chgData name="Shamanda Medina" userId="222f55b8-e418-4edb-a58b-232662815dec" providerId="ADAL" clId="{558EBFFA-4E20-48AD-AACA-A69926297B2E}" dt="2023-10-11T16:15:02.060" v="179" actId="1076"/>
          <ac:grpSpMkLst>
            <pc:docMk/>
            <pc:sldMk cId="2604424227" sldId="272"/>
            <ac:grpSpMk id="9" creationId="{00000000-0000-0000-0000-000000000000}"/>
          </ac:grpSpMkLst>
        </pc:grpChg>
        <pc:grpChg chg="mod">
          <ac:chgData name="Shamanda Medina" userId="222f55b8-e418-4edb-a58b-232662815dec" providerId="ADAL" clId="{558EBFFA-4E20-48AD-AACA-A69926297B2E}" dt="2023-10-11T16:15:03.463" v="180" actId="1076"/>
          <ac:grpSpMkLst>
            <pc:docMk/>
            <pc:sldMk cId="2604424227" sldId="272"/>
            <ac:grpSpMk id="12" creationId="{00000000-0000-0000-0000-000000000000}"/>
          </ac:grpSpMkLst>
        </pc:grpChg>
        <pc:picChg chg="mod">
          <ac:chgData name="Shamanda Medina" userId="222f55b8-e418-4edb-a58b-232662815dec" providerId="ADAL" clId="{558EBFFA-4E20-48AD-AACA-A69926297B2E}" dt="2023-10-11T16:15:30.632" v="194" actId="1076"/>
          <ac:picMkLst>
            <pc:docMk/>
            <pc:sldMk cId="2604424227" sldId="272"/>
            <ac:picMk id="4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15:06.029" v="182" actId="1076"/>
          <ac:picMkLst>
            <pc:docMk/>
            <pc:sldMk cId="2604424227" sldId="272"/>
            <ac:picMk id="5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15:09.087" v="184" actId="14100"/>
          <ac:picMkLst>
            <pc:docMk/>
            <pc:sldMk cId="2604424227" sldId="272"/>
            <ac:picMk id="6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15:01.042" v="178" actId="1076"/>
          <ac:picMkLst>
            <pc:docMk/>
            <pc:sldMk cId="2604424227" sldId="272"/>
            <ac:picMk id="7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15:04.667" v="181" actId="1076"/>
          <ac:picMkLst>
            <pc:docMk/>
            <pc:sldMk cId="2604424227" sldId="272"/>
            <ac:picMk id="17" creationId="{00000000-0000-0000-0000-000000000000}"/>
          </ac:picMkLst>
        </pc:picChg>
      </pc:sldChg>
      <pc:sldChg chg="add del">
        <pc:chgData name="Shamanda Medina" userId="222f55b8-e418-4edb-a58b-232662815dec" providerId="ADAL" clId="{558EBFFA-4E20-48AD-AACA-A69926297B2E}" dt="2023-10-11T16:25:26.320" v="581" actId="47"/>
        <pc:sldMkLst>
          <pc:docMk/>
          <pc:sldMk cId="0" sldId="278"/>
        </pc:sldMkLst>
      </pc:sldChg>
      <pc:sldChg chg="addSp delSp modSp add del mod">
        <pc:chgData name="Shamanda Medina" userId="222f55b8-e418-4edb-a58b-232662815dec" providerId="ADAL" clId="{558EBFFA-4E20-48AD-AACA-A69926297B2E}" dt="2023-10-11T16:29:35.702" v="612" actId="1076"/>
        <pc:sldMkLst>
          <pc:docMk/>
          <pc:sldMk cId="0" sldId="279"/>
        </pc:sldMkLst>
        <pc:spChg chg="add mod">
          <ac:chgData name="Shamanda Medina" userId="222f55b8-e418-4edb-a58b-232662815dec" providerId="ADAL" clId="{558EBFFA-4E20-48AD-AACA-A69926297B2E}" dt="2023-10-11T16:29:35.702" v="612" actId="1076"/>
          <ac:spMkLst>
            <pc:docMk/>
            <pc:sldMk cId="0" sldId="279"/>
            <ac:spMk id="2" creationId="{F20B5F55-C0D8-EAB9-D763-6B0DBAB63B43}"/>
          </ac:spMkLst>
        </pc:spChg>
        <pc:spChg chg="del mod">
          <ac:chgData name="Shamanda Medina" userId="222f55b8-e418-4edb-a58b-232662815dec" providerId="ADAL" clId="{558EBFFA-4E20-48AD-AACA-A69926297B2E}" dt="2023-10-11T16:29:32.807" v="611" actId="478"/>
          <ac:spMkLst>
            <pc:docMk/>
            <pc:sldMk cId="0" sldId="279"/>
            <ac:spMk id="175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6:29.130" v="591" actId="403"/>
          <ac:spMkLst>
            <pc:docMk/>
            <pc:sldMk cId="0" sldId="279"/>
            <ac:spMk id="186" creationId="{00000000-0000-0000-0000-000000000000}"/>
          </ac:spMkLst>
        </pc:spChg>
        <pc:picChg chg="mod">
          <ac:chgData name="Shamanda Medina" userId="222f55b8-e418-4edb-a58b-232662815dec" providerId="ADAL" clId="{558EBFFA-4E20-48AD-AACA-A69926297B2E}" dt="2023-10-11T16:26:21.875" v="586" actId="14100"/>
          <ac:picMkLst>
            <pc:docMk/>
            <pc:sldMk cId="0" sldId="279"/>
            <ac:picMk id="179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6:20.108" v="585" actId="14100"/>
          <ac:picMkLst>
            <pc:docMk/>
            <pc:sldMk cId="0" sldId="279"/>
            <ac:picMk id="182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6:35.659" v="594" actId="1076"/>
          <ac:picMkLst>
            <pc:docMk/>
            <pc:sldMk cId="0" sldId="279"/>
            <ac:picMk id="185" creationId="{00000000-0000-0000-0000-000000000000}"/>
          </ac:picMkLst>
        </pc:picChg>
        <pc:cxnChg chg="mod">
          <ac:chgData name="Shamanda Medina" userId="222f55b8-e418-4edb-a58b-232662815dec" providerId="ADAL" clId="{558EBFFA-4E20-48AD-AACA-A69926297B2E}" dt="2023-10-11T16:26:23.228" v="587" actId="1076"/>
          <ac:cxnSpMkLst>
            <pc:docMk/>
            <pc:sldMk cId="0" sldId="279"/>
            <ac:cxnSpMk id="176" creationId="{00000000-0000-0000-0000-000000000000}"/>
          </ac:cxnSpMkLst>
        </pc:cxnChg>
      </pc:sldChg>
      <pc:sldChg chg="modSp add del mod">
        <pc:chgData name="Shamanda Medina" userId="222f55b8-e418-4edb-a58b-232662815dec" providerId="ADAL" clId="{558EBFFA-4E20-48AD-AACA-A69926297B2E}" dt="2023-10-11T16:29:48.906" v="613" actId="1076"/>
        <pc:sldMkLst>
          <pc:docMk/>
          <pc:sldMk cId="0" sldId="280"/>
        </pc:sldMkLst>
        <pc:spChg chg="mod">
          <ac:chgData name="Shamanda Medina" userId="222f55b8-e418-4edb-a58b-232662815dec" providerId="ADAL" clId="{558EBFFA-4E20-48AD-AACA-A69926297B2E}" dt="2023-10-11T16:29:48.906" v="613" actId="1076"/>
          <ac:spMkLst>
            <pc:docMk/>
            <pc:sldMk cId="0" sldId="280"/>
            <ac:spMk id="192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6:54.383" v="602" actId="1076"/>
          <ac:spMkLst>
            <pc:docMk/>
            <pc:sldMk cId="0" sldId="280"/>
            <ac:spMk id="194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6:46.174" v="598" actId="1076"/>
          <ac:spMkLst>
            <pc:docMk/>
            <pc:sldMk cId="0" sldId="280"/>
            <ac:spMk id="198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6:47.821" v="599" actId="1076"/>
          <ac:spMkLst>
            <pc:docMk/>
            <pc:sldMk cId="0" sldId="280"/>
            <ac:spMk id="200" creationId="{00000000-0000-0000-0000-000000000000}"/>
          </ac:spMkLst>
        </pc:spChg>
        <pc:picChg chg="mod">
          <ac:chgData name="Shamanda Medina" userId="222f55b8-e418-4edb-a58b-232662815dec" providerId="ADAL" clId="{558EBFFA-4E20-48AD-AACA-A69926297B2E}" dt="2023-10-11T16:26:39.616" v="595" actId="1076"/>
          <ac:picMkLst>
            <pc:docMk/>
            <pc:sldMk cId="0" sldId="280"/>
            <ac:picMk id="3" creationId="{FB2B21D0-C3A0-4C27-3C48-032904CFD8A2}"/>
          </ac:picMkLst>
        </pc:picChg>
        <pc:picChg chg="mod">
          <ac:chgData name="Shamanda Medina" userId="222f55b8-e418-4edb-a58b-232662815dec" providerId="ADAL" clId="{558EBFFA-4E20-48AD-AACA-A69926297B2E}" dt="2023-10-11T16:26:59.041" v="604" actId="14100"/>
          <ac:picMkLst>
            <pc:docMk/>
            <pc:sldMk cId="0" sldId="280"/>
            <ac:picMk id="201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6:43.820" v="597" actId="14100"/>
          <ac:picMkLst>
            <pc:docMk/>
            <pc:sldMk cId="0" sldId="280"/>
            <ac:picMk id="202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6:42.232" v="596" actId="14100"/>
          <ac:picMkLst>
            <pc:docMk/>
            <pc:sldMk cId="0" sldId="280"/>
            <ac:picMk id="203" creationId="{00000000-0000-0000-0000-000000000000}"/>
          </ac:picMkLst>
        </pc:picChg>
        <pc:cxnChg chg="mod">
          <ac:chgData name="Shamanda Medina" userId="222f55b8-e418-4edb-a58b-232662815dec" providerId="ADAL" clId="{558EBFFA-4E20-48AD-AACA-A69926297B2E}" dt="2023-10-11T16:26:52.172" v="601" actId="1076"/>
          <ac:cxnSpMkLst>
            <pc:docMk/>
            <pc:sldMk cId="0" sldId="280"/>
            <ac:cxnSpMk id="193" creationId="{00000000-0000-0000-0000-000000000000}"/>
          </ac:cxnSpMkLst>
        </pc:cxnChg>
        <pc:cxnChg chg="ord">
          <ac:chgData name="Shamanda Medina" userId="222f55b8-e418-4edb-a58b-232662815dec" providerId="ADAL" clId="{558EBFFA-4E20-48AD-AACA-A69926297B2E}" dt="2023-10-11T16:27:06.759" v="605" actId="166"/>
          <ac:cxnSpMkLst>
            <pc:docMk/>
            <pc:sldMk cId="0" sldId="280"/>
            <ac:cxnSpMk id="195" creationId="{00000000-0000-0000-0000-000000000000}"/>
          </ac:cxnSpMkLst>
        </pc:cxnChg>
      </pc:sldChg>
      <pc:sldChg chg="del">
        <pc:chgData name="Shamanda Medina" userId="222f55b8-e418-4edb-a58b-232662815dec" providerId="ADAL" clId="{558EBFFA-4E20-48AD-AACA-A69926297B2E}" dt="2023-10-11T16:18:30.353" v="436" actId="47"/>
        <pc:sldMkLst>
          <pc:docMk/>
          <pc:sldMk cId="3152858481" sldId="283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2790304317" sldId="288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432389888" sldId="289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2499418454" sldId="290"/>
        </pc:sldMkLst>
      </pc:sldChg>
      <pc:sldChg chg="delSp modSp add mod ord">
        <pc:chgData name="Shamanda Medina" userId="222f55b8-e418-4edb-a58b-232662815dec" providerId="ADAL" clId="{558EBFFA-4E20-48AD-AACA-A69926297B2E}" dt="2023-10-11T16:22:54.160" v="476" actId="1076"/>
        <pc:sldMkLst>
          <pc:docMk/>
          <pc:sldMk cId="0" sldId="345"/>
        </pc:sldMkLst>
        <pc:spChg chg="del">
          <ac:chgData name="Shamanda Medina" userId="222f55b8-e418-4edb-a58b-232662815dec" providerId="ADAL" clId="{558EBFFA-4E20-48AD-AACA-A69926297B2E}" dt="2023-10-11T16:21:57.953" v="448" actId="478"/>
          <ac:spMkLst>
            <pc:docMk/>
            <pc:sldMk cId="0" sldId="345"/>
            <ac:spMk id="95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14.994" v="455" actId="404"/>
          <ac:spMkLst>
            <pc:docMk/>
            <pc:sldMk cId="0" sldId="345"/>
            <ac:spMk id="97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38.617" v="466" actId="14100"/>
          <ac:spMkLst>
            <pc:docMk/>
            <pc:sldMk cId="0" sldId="345"/>
            <ac:spMk id="98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28.269" v="461" actId="14100"/>
          <ac:spMkLst>
            <pc:docMk/>
            <pc:sldMk cId="0" sldId="345"/>
            <ac:spMk id="99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34.475" v="464" actId="14100"/>
          <ac:spMkLst>
            <pc:docMk/>
            <pc:sldMk cId="0" sldId="345"/>
            <ac:spMk id="100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50.029" v="474" actId="1076"/>
          <ac:spMkLst>
            <pc:docMk/>
            <pc:sldMk cId="0" sldId="345"/>
            <ac:spMk id="102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52.115" v="475" actId="1076"/>
          <ac:spMkLst>
            <pc:docMk/>
            <pc:sldMk cId="0" sldId="345"/>
            <ac:spMk id="104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2:54.160" v="476" actId="1076"/>
          <ac:spMkLst>
            <pc:docMk/>
            <pc:sldMk cId="0" sldId="345"/>
            <ac:spMk id="105" creationId="{00000000-0000-0000-0000-000000000000}"/>
          </ac:spMkLst>
        </pc:spChg>
        <pc:picChg chg="mod">
          <ac:chgData name="Shamanda Medina" userId="222f55b8-e418-4edb-a58b-232662815dec" providerId="ADAL" clId="{558EBFFA-4E20-48AD-AACA-A69926297B2E}" dt="2023-10-11T16:22:47.626" v="473" actId="1076"/>
          <ac:picMkLst>
            <pc:docMk/>
            <pc:sldMk cId="0" sldId="345"/>
            <ac:picMk id="101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2:46.180" v="472" actId="1076"/>
          <ac:picMkLst>
            <pc:docMk/>
            <pc:sldMk cId="0" sldId="345"/>
            <ac:picMk id="103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2:31.056" v="463" actId="1076"/>
          <ac:picMkLst>
            <pc:docMk/>
            <pc:sldMk cId="0" sldId="345"/>
            <ac:picMk id="106" creationId="{00000000-0000-0000-0000-000000000000}"/>
          </ac:picMkLst>
        </pc:picChg>
        <pc:cxnChg chg="del">
          <ac:chgData name="Shamanda Medina" userId="222f55b8-e418-4edb-a58b-232662815dec" providerId="ADAL" clId="{558EBFFA-4E20-48AD-AACA-A69926297B2E}" dt="2023-10-11T16:22:01.981" v="449" actId="478"/>
          <ac:cxnSpMkLst>
            <pc:docMk/>
            <pc:sldMk cId="0" sldId="345"/>
            <ac:cxnSpMk id="96" creationId="{00000000-0000-0000-0000-000000000000}"/>
          </ac:cxnSpMkLst>
        </pc:cxnChg>
      </pc:sldChg>
      <pc:sldChg chg="modSp add del mod">
        <pc:chgData name="Shamanda Medina" userId="222f55b8-e418-4edb-a58b-232662815dec" providerId="ADAL" clId="{558EBFFA-4E20-48AD-AACA-A69926297B2E}" dt="2023-10-11T16:25:28.347" v="582" actId="2696"/>
        <pc:sldMkLst>
          <pc:docMk/>
          <pc:sldMk cId="0" sldId="346"/>
        </pc:sldMkLst>
        <pc:spChg chg="mod">
          <ac:chgData name="Shamanda Medina" userId="222f55b8-e418-4edb-a58b-232662815dec" providerId="ADAL" clId="{558EBFFA-4E20-48AD-AACA-A69926297B2E}" dt="2023-10-11T16:23:32.759" v="491" actId="1076"/>
          <ac:spMkLst>
            <pc:docMk/>
            <pc:sldMk cId="0" sldId="346"/>
            <ac:spMk id="112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3:36.941" v="492" actId="1076"/>
          <ac:spMkLst>
            <pc:docMk/>
            <pc:sldMk cId="0" sldId="346"/>
            <ac:spMk id="114" creationId="{00000000-0000-0000-0000-000000000000}"/>
          </ac:spMkLst>
        </pc:spChg>
        <pc:picChg chg="mod">
          <ac:chgData name="Shamanda Medina" userId="222f55b8-e418-4edb-a58b-232662815dec" providerId="ADAL" clId="{558EBFFA-4E20-48AD-AACA-A69926297B2E}" dt="2023-10-11T16:23:19.406" v="482" actId="1076"/>
          <ac:picMkLst>
            <pc:docMk/>
            <pc:sldMk cId="0" sldId="346"/>
            <ac:picMk id="115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3:16.065" v="479" actId="14100"/>
          <ac:picMkLst>
            <pc:docMk/>
            <pc:sldMk cId="0" sldId="346"/>
            <ac:picMk id="116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3:18.539" v="481" actId="1076"/>
          <ac:picMkLst>
            <pc:docMk/>
            <pc:sldMk cId="0" sldId="346"/>
            <ac:picMk id="117" creationId="{00000000-0000-0000-0000-000000000000}"/>
          </ac:picMkLst>
        </pc:picChg>
      </pc:sldChg>
      <pc:sldChg chg="add">
        <pc:chgData name="Shamanda Medina" userId="222f55b8-e418-4edb-a58b-232662815dec" providerId="ADAL" clId="{558EBFFA-4E20-48AD-AACA-A69926297B2E}" dt="2023-10-11T16:25:37.192" v="583"/>
        <pc:sldMkLst>
          <pc:docMk/>
          <pc:sldMk cId="905601530" sldId="346"/>
        </pc:sldMkLst>
      </pc:sldChg>
      <pc:sldChg chg="modSp add del mod">
        <pc:chgData name="Shamanda Medina" userId="222f55b8-e418-4edb-a58b-232662815dec" providerId="ADAL" clId="{558EBFFA-4E20-48AD-AACA-A69926297B2E}" dt="2023-10-11T16:25:26.320" v="581" actId="47"/>
        <pc:sldMkLst>
          <pc:docMk/>
          <pc:sldMk cId="0" sldId="347"/>
        </pc:sldMkLst>
        <pc:spChg chg="mod">
          <ac:chgData name="Shamanda Medina" userId="222f55b8-e418-4edb-a58b-232662815dec" providerId="ADAL" clId="{558EBFFA-4E20-48AD-AACA-A69926297B2E}" dt="2023-10-11T16:23:49.690" v="498" actId="1076"/>
          <ac:spMkLst>
            <pc:docMk/>
            <pc:sldMk cId="0" sldId="347"/>
            <ac:spMk id="123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4:18.231" v="569" actId="1076"/>
          <ac:spMkLst>
            <pc:docMk/>
            <pc:sldMk cId="0" sldId="347"/>
            <ac:spMk id="125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4:22.359" v="570" actId="1076"/>
          <ac:spMkLst>
            <pc:docMk/>
            <pc:sldMk cId="0" sldId="347"/>
            <ac:spMk id="127" creationId="{00000000-0000-0000-0000-000000000000}"/>
          </ac:spMkLst>
        </pc:spChg>
        <pc:spChg chg="mod">
          <ac:chgData name="Shamanda Medina" userId="222f55b8-e418-4edb-a58b-232662815dec" providerId="ADAL" clId="{558EBFFA-4E20-48AD-AACA-A69926297B2E}" dt="2023-10-11T16:24:24.109" v="571" actId="1076"/>
          <ac:spMkLst>
            <pc:docMk/>
            <pc:sldMk cId="0" sldId="347"/>
            <ac:spMk id="128" creationId="{00000000-0000-0000-0000-000000000000}"/>
          </ac:spMkLst>
        </pc:spChg>
        <pc:picChg chg="mod">
          <ac:chgData name="Shamanda Medina" userId="222f55b8-e418-4edb-a58b-232662815dec" providerId="ADAL" clId="{558EBFFA-4E20-48AD-AACA-A69926297B2E}" dt="2023-10-11T16:24:35.161" v="577" actId="14100"/>
          <ac:picMkLst>
            <pc:docMk/>
            <pc:sldMk cId="0" sldId="347"/>
            <ac:picMk id="129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4:33.463" v="576" actId="1076"/>
          <ac:picMkLst>
            <pc:docMk/>
            <pc:sldMk cId="0" sldId="347"/>
            <ac:picMk id="130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4:36.907" v="578" actId="14100"/>
          <ac:picMkLst>
            <pc:docMk/>
            <pc:sldMk cId="0" sldId="347"/>
            <ac:picMk id="131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4:29.613" v="574" actId="1076"/>
          <ac:picMkLst>
            <pc:docMk/>
            <pc:sldMk cId="0" sldId="347"/>
            <ac:picMk id="135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4:31.933" v="575" actId="14100"/>
          <ac:picMkLst>
            <pc:docMk/>
            <pc:sldMk cId="0" sldId="347"/>
            <ac:picMk id="137" creationId="{00000000-0000-0000-0000-000000000000}"/>
          </ac:picMkLst>
        </pc:picChg>
        <pc:picChg chg="mod">
          <ac:chgData name="Shamanda Medina" userId="222f55b8-e418-4edb-a58b-232662815dec" providerId="ADAL" clId="{558EBFFA-4E20-48AD-AACA-A69926297B2E}" dt="2023-10-11T16:24:26.481" v="573" actId="1076"/>
          <ac:picMkLst>
            <pc:docMk/>
            <pc:sldMk cId="0" sldId="347"/>
            <ac:picMk id="139" creationId="{00000000-0000-0000-0000-000000000000}"/>
          </ac:picMkLst>
        </pc:picChg>
        <pc:cxnChg chg="mod">
          <ac:chgData name="Shamanda Medina" userId="222f55b8-e418-4edb-a58b-232662815dec" providerId="ADAL" clId="{558EBFFA-4E20-48AD-AACA-A69926297B2E}" dt="2023-10-11T16:23:43.073" v="494" actId="1076"/>
          <ac:cxnSpMkLst>
            <pc:docMk/>
            <pc:sldMk cId="0" sldId="347"/>
            <ac:cxnSpMk id="124" creationId="{00000000-0000-0000-0000-000000000000}"/>
          </ac:cxnSpMkLst>
        </pc:cxnChg>
        <pc:cxnChg chg="mod">
          <ac:chgData name="Shamanda Medina" userId="222f55b8-e418-4edb-a58b-232662815dec" providerId="ADAL" clId="{558EBFFA-4E20-48AD-AACA-A69926297B2E}" dt="2023-10-11T16:24:41.911" v="580" actId="14100"/>
          <ac:cxnSpMkLst>
            <pc:docMk/>
            <pc:sldMk cId="0" sldId="347"/>
            <ac:cxnSpMk id="126" creationId="{00000000-0000-0000-0000-000000000000}"/>
          </ac:cxnSpMkLst>
        </pc:cxnChg>
      </pc:sldChg>
      <pc:sldChg chg="add del">
        <pc:chgData name="Shamanda Medina" userId="222f55b8-e418-4edb-a58b-232662815dec" providerId="ADAL" clId="{558EBFFA-4E20-48AD-AACA-A69926297B2E}" dt="2023-10-11T16:25:26.320" v="581" actId="47"/>
        <pc:sldMkLst>
          <pc:docMk/>
          <pc:sldMk cId="0" sldId="348"/>
        </pc:sldMkLst>
      </pc:sldChg>
      <pc:sldChg chg="add del">
        <pc:chgData name="Shamanda Medina" userId="222f55b8-e418-4edb-a58b-232662815dec" providerId="ADAL" clId="{558EBFFA-4E20-48AD-AACA-A69926297B2E}" dt="2023-10-11T16:25:26.320" v="581" actId="47"/>
        <pc:sldMkLst>
          <pc:docMk/>
          <pc:sldMk cId="0" sldId="349"/>
        </pc:sldMkLst>
      </pc:sldChg>
      <pc:sldChg chg="modSp add mod">
        <pc:chgData name="Shamanda Medina" userId="222f55b8-e418-4edb-a58b-232662815dec" providerId="ADAL" clId="{558EBFFA-4E20-48AD-AACA-A69926297B2E}" dt="2023-10-11T16:08:31.007" v="9" actId="14100"/>
        <pc:sldMkLst>
          <pc:docMk/>
          <pc:sldMk cId="1506969456" sldId="433"/>
        </pc:sldMkLst>
        <pc:spChg chg="mod">
          <ac:chgData name="Shamanda Medina" userId="222f55b8-e418-4edb-a58b-232662815dec" providerId="ADAL" clId="{558EBFFA-4E20-48AD-AACA-A69926297B2E}" dt="2023-10-11T16:08:27.974" v="7" actId="1076"/>
          <ac:spMkLst>
            <pc:docMk/>
            <pc:sldMk cId="1506969456" sldId="433"/>
            <ac:spMk id="5" creationId="{81F78220-46E6-46A9-A4AE-16725F8986BE}"/>
          </ac:spMkLst>
        </pc:spChg>
        <pc:spChg chg="mod">
          <ac:chgData name="Shamanda Medina" userId="222f55b8-e418-4edb-a58b-232662815dec" providerId="ADAL" clId="{558EBFFA-4E20-48AD-AACA-A69926297B2E}" dt="2023-10-11T16:08:31.007" v="9" actId="14100"/>
          <ac:spMkLst>
            <pc:docMk/>
            <pc:sldMk cId="1506969456" sldId="433"/>
            <ac:spMk id="12" creationId="{9C71A751-4707-493B-9503-87B0A774B674}"/>
          </ac:spMkLst>
        </pc:spChg>
        <pc:picChg chg="mod">
          <ac:chgData name="Shamanda Medina" userId="222f55b8-e418-4edb-a58b-232662815dec" providerId="ADAL" clId="{558EBFFA-4E20-48AD-AACA-A69926297B2E}" dt="2023-10-11T16:08:28.729" v="8" actId="1076"/>
          <ac:picMkLst>
            <pc:docMk/>
            <pc:sldMk cId="1506969456" sldId="433"/>
            <ac:picMk id="8" creationId="{ED2BCC24-B556-45AB-8576-383B0A7743F6}"/>
          </ac:picMkLst>
        </pc:picChg>
      </pc:sldChg>
      <pc:sldChg chg="delSp modSp add mod setBg delDesignElem">
        <pc:chgData name="Shamanda Medina" userId="222f55b8-e418-4edb-a58b-232662815dec" providerId="ADAL" clId="{558EBFFA-4E20-48AD-AACA-A69926297B2E}" dt="2023-10-11T16:08:38.344" v="13" actId="14100"/>
        <pc:sldMkLst>
          <pc:docMk/>
          <pc:sldMk cId="2225517402" sldId="434"/>
        </pc:sldMkLst>
        <pc:spChg chg="mod">
          <ac:chgData name="Shamanda Medina" userId="222f55b8-e418-4edb-a58b-232662815dec" providerId="ADAL" clId="{558EBFFA-4E20-48AD-AACA-A69926297B2E}" dt="2023-10-11T16:08:38.344" v="13" actId="14100"/>
          <ac:spMkLst>
            <pc:docMk/>
            <pc:sldMk cId="2225517402" sldId="434"/>
            <ac:spMk id="2" creationId="{974EE5CD-0A73-49D3-88E9-95B76942E7C2}"/>
          </ac:spMkLst>
        </pc:spChg>
        <pc:spChg chg="mod">
          <ac:chgData name="Shamanda Medina" userId="222f55b8-e418-4edb-a58b-232662815dec" providerId="ADAL" clId="{558EBFFA-4E20-48AD-AACA-A69926297B2E}" dt="2023-10-11T16:08:36.125" v="12" actId="14100"/>
          <ac:spMkLst>
            <pc:docMk/>
            <pc:sldMk cId="2225517402" sldId="434"/>
            <ac:spMk id="5" creationId="{9498270A-8253-4BC9-984A-3126145C574E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2225517402" sldId="434"/>
            <ac:spMk id="15" creationId="{04812C46-200A-4DEB-A05E-3ED6C68C2387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2225517402" sldId="434"/>
            <ac:spMk id="17" creationId="{D1EA859B-E555-4109-94F3-6700E046E008}"/>
          </ac:spMkLst>
        </pc:spChg>
        <pc:picChg chg="mod">
          <ac:chgData name="Shamanda Medina" userId="222f55b8-e418-4edb-a58b-232662815dec" providerId="ADAL" clId="{558EBFFA-4E20-48AD-AACA-A69926297B2E}" dt="2023-10-11T16:08:33.510" v="10" actId="1076"/>
          <ac:picMkLst>
            <pc:docMk/>
            <pc:sldMk cId="2225517402" sldId="434"/>
            <ac:picMk id="16" creationId="{1386BFC7-DE00-EB42-2CB1-10B3F2EC63B0}"/>
          </ac:picMkLst>
        </pc:picChg>
      </pc:sldChg>
      <pc:sldChg chg="modSp add mod">
        <pc:chgData name="Shamanda Medina" userId="222f55b8-e418-4edb-a58b-232662815dec" providerId="ADAL" clId="{558EBFFA-4E20-48AD-AACA-A69926297B2E}" dt="2023-10-11T16:09:14.361" v="24" actId="1076"/>
        <pc:sldMkLst>
          <pc:docMk/>
          <pc:sldMk cId="3112198698" sldId="436"/>
        </pc:sldMkLst>
        <pc:spChg chg="mod">
          <ac:chgData name="Shamanda Medina" userId="222f55b8-e418-4edb-a58b-232662815dec" providerId="ADAL" clId="{558EBFFA-4E20-48AD-AACA-A69926297B2E}" dt="2023-10-11T16:09:08.592" v="19" actId="1076"/>
          <ac:spMkLst>
            <pc:docMk/>
            <pc:sldMk cId="3112198698" sldId="436"/>
            <ac:spMk id="10" creationId="{10B4314E-9025-4F41-BEAF-02ED5B4B3E25}"/>
          </ac:spMkLst>
        </pc:spChg>
        <pc:spChg chg="mod">
          <ac:chgData name="Shamanda Medina" userId="222f55b8-e418-4edb-a58b-232662815dec" providerId="ADAL" clId="{558EBFFA-4E20-48AD-AACA-A69926297B2E}" dt="2023-10-11T16:09:04.037" v="15" actId="1076"/>
          <ac:spMkLst>
            <pc:docMk/>
            <pc:sldMk cId="3112198698" sldId="436"/>
            <ac:spMk id="11" creationId="{9EE4EF34-CFB5-47E2-B9A8-F1E8FA248FC8}"/>
          </ac:spMkLst>
        </pc:spChg>
        <pc:picChg chg="mod">
          <ac:chgData name="Shamanda Medina" userId="222f55b8-e418-4edb-a58b-232662815dec" providerId="ADAL" clId="{558EBFFA-4E20-48AD-AACA-A69926297B2E}" dt="2023-10-11T16:09:14.361" v="24" actId="1076"/>
          <ac:picMkLst>
            <pc:docMk/>
            <pc:sldMk cId="3112198698" sldId="436"/>
            <ac:picMk id="5" creationId="{97DD6E79-D03A-44BE-8E91-4C0B0660D0FB}"/>
          </ac:picMkLst>
        </pc:picChg>
        <pc:picChg chg="mod">
          <ac:chgData name="Shamanda Medina" userId="222f55b8-e418-4edb-a58b-232662815dec" providerId="ADAL" clId="{558EBFFA-4E20-48AD-AACA-A69926297B2E}" dt="2023-10-11T16:09:06.599" v="18" actId="1076"/>
          <ac:picMkLst>
            <pc:docMk/>
            <pc:sldMk cId="3112198698" sldId="436"/>
            <ac:picMk id="6" creationId="{F1CD3609-F1A6-4AD4-AD37-ECDBC59DBD72}"/>
          </ac:picMkLst>
        </pc:picChg>
        <pc:picChg chg="mod">
          <ac:chgData name="Shamanda Medina" userId="222f55b8-e418-4edb-a58b-232662815dec" providerId="ADAL" clId="{558EBFFA-4E20-48AD-AACA-A69926297B2E}" dt="2023-10-11T16:09:13.035" v="23" actId="1076"/>
          <ac:picMkLst>
            <pc:docMk/>
            <pc:sldMk cId="3112198698" sldId="436"/>
            <ac:picMk id="7" creationId="{BD7072D2-83B5-4A6F-A1CE-283F0CDF1E4E}"/>
          </ac:picMkLst>
        </pc:picChg>
        <pc:picChg chg="mod">
          <ac:chgData name="Shamanda Medina" userId="222f55b8-e418-4edb-a58b-232662815dec" providerId="ADAL" clId="{558EBFFA-4E20-48AD-AACA-A69926297B2E}" dt="2023-10-11T16:09:06.173" v="17" actId="1076"/>
          <ac:picMkLst>
            <pc:docMk/>
            <pc:sldMk cId="3112198698" sldId="436"/>
            <ac:picMk id="8" creationId="{FF4A34EA-71C4-4E9E-8613-02D8B9C4702C}"/>
          </ac:picMkLst>
        </pc:picChg>
        <pc:picChg chg="mod">
          <ac:chgData name="Shamanda Medina" userId="222f55b8-e418-4edb-a58b-232662815dec" providerId="ADAL" clId="{558EBFFA-4E20-48AD-AACA-A69926297B2E}" dt="2023-10-11T16:09:11.576" v="22" actId="1076"/>
          <ac:picMkLst>
            <pc:docMk/>
            <pc:sldMk cId="3112198698" sldId="436"/>
            <ac:picMk id="9" creationId="{45F11EBC-1427-4C10-8A2E-D7084F6726F7}"/>
          </ac:picMkLst>
        </pc:picChg>
        <pc:picChg chg="mod">
          <ac:chgData name="Shamanda Medina" userId="222f55b8-e418-4edb-a58b-232662815dec" providerId="ADAL" clId="{558EBFFA-4E20-48AD-AACA-A69926297B2E}" dt="2023-10-11T16:09:10.559" v="21" actId="1076"/>
          <ac:picMkLst>
            <pc:docMk/>
            <pc:sldMk cId="3112198698" sldId="436"/>
            <ac:picMk id="19" creationId="{E35A9C96-5507-42C7-805F-5FD441917346}"/>
          </ac:picMkLst>
        </pc:picChg>
      </pc:sldChg>
      <pc:sldChg chg="modSp add mod">
        <pc:chgData name="Shamanda Medina" userId="222f55b8-e418-4edb-a58b-232662815dec" providerId="ADAL" clId="{558EBFFA-4E20-48AD-AACA-A69926297B2E}" dt="2023-10-11T16:08:47.249" v="14" actId="1076"/>
        <pc:sldMkLst>
          <pc:docMk/>
          <pc:sldMk cId="1299645024" sldId="438"/>
        </pc:sldMkLst>
        <pc:spChg chg="mod">
          <ac:chgData name="Shamanda Medina" userId="222f55b8-e418-4edb-a58b-232662815dec" providerId="ADAL" clId="{558EBFFA-4E20-48AD-AACA-A69926297B2E}" dt="2023-10-11T16:08:47.249" v="14" actId="1076"/>
          <ac:spMkLst>
            <pc:docMk/>
            <pc:sldMk cId="1299645024" sldId="438"/>
            <ac:spMk id="5" creationId="{81F78220-46E6-46A9-A4AE-16725F8986BE}"/>
          </ac:spMkLst>
        </pc:spChg>
      </pc:sldChg>
      <pc:sldChg chg="modSp add mod">
        <pc:chgData name="Shamanda Medina" userId="222f55b8-e418-4edb-a58b-232662815dec" providerId="ADAL" clId="{558EBFFA-4E20-48AD-AACA-A69926297B2E}" dt="2023-10-11T16:11:01.588" v="73" actId="1076"/>
        <pc:sldMkLst>
          <pc:docMk/>
          <pc:sldMk cId="947257386" sldId="441"/>
        </pc:sldMkLst>
        <pc:picChg chg="mod">
          <ac:chgData name="Shamanda Medina" userId="222f55b8-e418-4edb-a58b-232662815dec" providerId="ADAL" clId="{558EBFFA-4E20-48AD-AACA-A69926297B2E}" dt="2023-10-11T16:11:01.588" v="73" actId="1076"/>
          <ac:picMkLst>
            <pc:docMk/>
            <pc:sldMk cId="947257386" sldId="441"/>
            <ac:picMk id="4" creationId="{EC306166-FD38-4260-9DD2-D89027703C55}"/>
          </ac:picMkLst>
        </pc:picChg>
        <pc:picChg chg="mod">
          <ac:chgData name="Shamanda Medina" userId="222f55b8-e418-4edb-a58b-232662815dec" providerId="ADAL" clId="{558EBFFA-4E20-48AD-AACA-A69926297B2E}" dt="2023-10-11T16:11:00.095" v="72" actId="1076"/>
          <ac:picMkLst>
            <pc:docMk/>
            <pc:sldMk cId="947257386" sldId="441"/>
            <ac:picMk id="10246" creationId="{8EDAAB4F-D86A-474A-832E-AB747A8935DC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4:01.347" v="157" actId="1076"/>
        <pc:sldMkLst>
          <pc:docMk/>
          <pc:sldMk cId="4212593745" sldId="442"/>
        </pc:sldMkLst>
        <pc:spChg chg="mod">
          <ac:chgData name="Shamanda Medina" userId="222f55b8-e418-4edb-a58b-232662815dec" providerId="ADAL" clId="{558EBFFA-4E20-48AD-AACA-A69926297B2E}" dt="2023-10-11T16:13:49.688" v="150" actId="1076"/>
          <ac:spMkLst>
            <pc:docMk/>
            <pc:sldMk cId="4212593745" sldId="442"/>
            <ac:spMk id="10" creationId="{6B457D83-3266-4A25-95D6-F7EEA5E6457F}"/>
          </ac:spMkLst>
        </pc:spChg>
        <pc:picChg chg="mod">
          <ac:chgData name="Shamanda Medina" userId="222f55b8-e418-4edb-a58b-232662815dec" providerId="ADAL" clId="{558EBFFA-4E20-48AD-AACA-A69926297B2E}" dt="2023-10-11T16:14:01.347" v="157" actId="1076"/>
          <ac:picMkLst>
            <pc:docMk/>
            <pc:sldMk cId="4212593745" sldId="442"/>
            <ac:picMk id="11" creationId="{EEDF7949-B816-4EAF-8FAC-A7EE07D513B5}"/>
          </ac:picMkLst>
        </pc:picChg>
        <pc:picChg chg="mod">
          <ac:chgData name="Shamanda Medina" userId="222f55b8-e418-4edb-a58b-232662815dec" providerId="ADAL" clId="{558EBFFA-4E20-48AD-AACA-A69926297B2E}" dt="2023-10-11T16:13:59.813" v="156" actId="1076"/>
          <ac:picMkLst>
            <pc:docMk/>
            <pc:sldMk cId="4212593745" sldId="442"/>
            <ac:picMk id="11266" creationId="{56A14D8A-A4D5-4451-A45F-C133A946D657}"/>
          </ac:picMkLst>
        </pc:picChg>
        <pc:picChg chg="mod">
          <ac:chgData name="Shamanda Medina" userId="222f55b8-e418-4edb-a58b-232662815dec" providerId="ADAL" clId="{558EBFFA-4E20-48AD-AACA-A69926297B2E}" dt="2023-10-11T16:13:57.204" v="154" actId="1076"/>
          <ac:picMkLst>
            <pc:docMk/>
            <pc:sldMk cId="4212593745" sldId="442"/>
            <ac:picMk id="11268" creationId="{C2A7F450-1475-499D-B30B-AADFAA560F3B}"/>
          </ac:picMkLst>
        </pc:picChg>
        <pc:picChg chg="mod">
          <ac:chgData name="Shamanda Medina" userId="222f55b8-e418-4edb-a58b-232662815dec" providerId="ADAL" clId="{558EBFFA-4E20-48AD-AACA-A69926297B2E}" dt="2023-10-11T16:13:58.606" v="155" actId="1076"/>
          <ac:picMkLst>
            <pc:docMk/>
            <pc:sldMk cId="4212593745" sldId="442"/>
            <ac:picMk id="11270" creationId="{EF27F92B-84D2-4FAF-B5D6-3C5C750E40B3}"/>
          </ac:picMkLst>
        </pc:picChg>
      </pc:sldChg>
      <pc:sldChg chg="modSp add mod">
        <pc:chgData name="Shamanda Medina" userId="222f55b8-e418-4edb-a58b-232662815dec" providerId="ADAL" clId="{558EBFFA-4E20-48AD-AACA-A69926297B2E}" dt="2023-10-11T16:09:33.580" v="32" actId="1076"/>
        <pc:sldMkLst>
          <pc:docMk/>
          <pc:sldMk cId="1161583170" sldId="443"/>
        </pc:sldMkLst>
        <pc:spChg chg="mod">
          <ac:chgData name="Shamanda Medina" userId="222f55b8-e418-4edb-a58b-232662815dec" providerId="ADAL" clId="{558EBFFA-4E20-48AD-AACA-A69926297B2E}" dt="2023-10-11T16:09:28.865" v="30" actId="1076"/>
          <ac:spMkLst>
            <pc:docMk/>
            <pc:sldMk cId="1161583170" sldId="443"/>
            <ac:spMk id="11" creationId="{7A95C197-DB11-4157-BB3B-E283F78C603E}"/>
          </ac:spMkLst>
        </pc:spChg>
        <pc:spChg chg="mod">
          <ac:chgData name="Shamanda Medina" userId="222f55b8-e418-4edb-a58b-232662815dec" providerId="ADAL" clId="{558EBFFA-4E20-48AD-AACA-A69926297B2E}" dt="2023-10-11T16:09:20.498" v="25" actId="1076"/>
          <ac:spMkLst>
            <pc:docMk/>
            <pc:sldMk cId="1161583170" sldId="443"/>
            <ac:spMk id="12" creationId="{E0817F5E-1288-455D-9769-94044C89E466}"/>
          </ac:spMkLst>
        </pc:spChg>
        <pc:spChg chg="mod">
          <ac:chgData name="Shamanda Medina" userId="222f55b8-e418-4edb-a58b-232662815dec" providerId="ADAL" clId="{558EBFFA-4E20-48AD-AACA-A69926297B2E}" dt="2023-10-11T16:09:31.997" v="31" actId="1076"/>
          <ac:spMkLst>
            <pc:docMk/>
            <pc:sldMk cId="1161583170" sldId="443"/>
            <ac:spMk id="18" creationId="{1BA387BA-CE91-4787-B7AC-5166980DE78F}"/>
          </ac:spMkLst>
        </pc:spChg>
        <pc:picChg chg="mod">
          <ac:chgData name="Shamanda Medina" userId="222f55b8-e418-4edb-a58b-232662815dec" providerId="ADAL" clId="{558EBFFA-4E20-48AD-AACA-A69926297B2E}" dt="2023-10-11T16:09:33.580" v="32" actId="1076"/>
          <ac:picMkLst>
            <pc:docMk/>
            <pc:sldMk cId="1161583170" sldId="443"/>
            <ac:picMk id="10" creationId="{F787BFB9-0FEE-4D32-A7AD-A64943E32592}"/>
          </ac:picMkLst>
        </pc:picChg>
        <pc:picChg chg="mod">
          <ac:chgData name="Shamanda Medina" userId="222f55b8-e418-4edb-a58b-232662815dec" providerId="ADAL" clId="{558EBFFA-4E20-48AD-AACA-A69926297B2E}" dt="2023-10-11T16:09:21.422" v="26" actId="1076"/>
          <ac:picMkLst>
            <pc:docMk/>
            <pc:sldMk cId="1161583170" sldId="443"/>
            <ac:picMk id="1026" creationId="{B3F3B144-117F-4EFD-87B3-8CF4947A07DB}"/>
          </ac:picMkLst>
        </pc:picChg>
        <pc:picChg chg="mod">
          <ac:chgData name="Shamanda Medina" userId="222f55b8-e418-4edb-a58b-232662815dec" providerId="ADAL" clId="{558EBFFA-4E20-48AD-AACA-A69926297B2E}" dt="2023-10-11T16:09:27.787" v="29" actId="1076"/>
          <ac:picMkLst>
            <pc:docMk/>
            <pc:sldMk cId="1161583170" sldId="443"/>
            <ac:picMk id="1030" creationId="{B44B6636-6A50-4802-ACE4-55AC1FD57CF9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0:12.296" v="51" actId="1076"/>
        <pc:sldMkLst>
          <pc:docMk/>
          <pc:sldMk cId="1517047948" sldId="444"/>
        </pc:sldMkLst>
        <pc:spChg chg="mod">
          <ac:chgData name="Shamanda Medina" userId="222f55b8-e418-4edb-a58b-232662815dec" providerId="ADAL" clId="{558EBFFA-4E20-48AD-AACA-A69926297B2E}" dt="2023-10-11T16:10:08.972" v="49" actId="1076"/>
          <ac:spMkLst>
            <pc:docMk/>
            <pc:sldMk cId="1517047948" sldId="444"/>
            <ac:spMk id="12" creationId="{442A65D5-647F-4191-B448-169140BF0FB6}"/>
          </ac:spMkLst>
        </pc:spChg>
        <pc:spChg chg="mod">
          <ac:chgData name="Shamanda Medina" userId="222f55b8-e418-4edb-a58b-232662815dec" providerId="ADAL" clId="{558EBFFA-4E20-48AD-AACA-A69926297B2E}" dt="2023-10-11T16:10:04.635" v="46" actId="1076"/>
          <ac:spMkLst>
            <pc:docMk/>
            <pc:sldMk cId="1517047948" sldId="444"/>
            <ac:spMk id="15" creationId="{34EC0628-139F-4355-A2FD-717C5ECF2D16}"/>
          </ac:spMkLst>
        </pc:spChg>
        <pc:picChg chg="mod">
          <ac:chgData name="Shamanda Medina" userId="222f55b8-e418-4edb-a58b-232662815dec" providerId="ADAL" clId="{558EBFFA-4E20-48AD-AACA-A69926297B2E}" dt="2023-10-11T16:10:05.517" v="47" actId="1076"/>
          <ac:picMkLst>
            <pc:docMk/>
            <pc:sldMk cId="1517047948" sldId="444"/>
            <ac:picMk id="3074" creationId="{D193548D-878E-466A-B07D-36B23BD16C76}"/>
          </ac:picMkLst>
        </pc:picChg>
        <pc:picChg chg="mod">
          <ac:chgData name="Shamanda Medina" userId="222f55b8-e418-4edb-a58b-232662815dec" providerId="ADAL" clId="{558EBFFA-4E20-48AD-AACA-A69926297B2E}" dt="2023-10-11T16:10:12.296" v="51" actId="1076"/>
          <ac:picMkLst>
            <pc:docMk/>
            <pc:sldMk cId="1517047948" sldId="444"/>
            <ac:picMk id="4098" creationId="{1DA890C2-CEE6-4883-92BB-269476523B14}"/>
          </ac:picMkLst>
        </pc:picChg>
      </pc:sldChg>
      <pc:sldChg chg="modSp add mod">
        <pc:chgData name="Shamanda Medina" userId="222f55b8-e418-4edb-a58b-232662815dec" providerId="ADAL" clId="{558EBFFA-4E20-48AD-AACA-A69926297B2E}" dt="2023-10-11T16:09:46.227" v="38" actId="1076"/>
        <pc:sldMkLst>
          <pc:docMk/>
          <pc:sldMk cId="2650907010" sldId="446"/>
        </pc:sldMkLst>
        <pc:spChg chg="mod">
          <ac:chgData name="Shamanda Medina" userId="222f55b8-e418-4edb-a58b-232662815dec" providerId="ADAL" clId="{558EBFFA-4E20-48AD-AACA-A69926297B2E}" dt="2023-10-11T16:09:37.370" v="33" actId="1076"/>
          <ac:spMkLst>
            <pc:docMk/>
            <pc:sldMk cId="2650907010" sldId="446"/>
            <ac:spMk id="12" creationId="{8102F08D-75C9-4457-A7E2-CDC568F94912}"/>
          </ac:spMkLst>
        </pc:spChg>
        <pc:spChg chg="mod">
          <ac:chgData name="Shamanda Medina" userId="222f55b8-e418-4edb-a58b-232662815dec" providerId="ADAL" clId="{558EBFFA-4E20-48AD-AACA-A69926297B2E}" dt="2023-10-11T16:09:40.202" v="35" actId="1076"/>
          <ac:spMkLst>
            <pc:docMk/>
            <pc:sldMk cId="2650907010" sldId="446"/>
            <ac:spMk id="13" creationId="{591BFAF8-9298-4428-89B8-8874A61C81EB}"/>
          </ac:spMkLst>
        </pc:spChg>
        <pc:spChg chg="mod">
          <ac:chgData name="Shamanda Medina" userId="222f55b8-e418-4edb-a58b-232662815dec" providerId="ADAL" clId="{558EBFFA-4E20-48AD-AACA-A69926297B2E}" dt="2023-10-11T16:09:46.227" v="38" actId="1076"/>
          <ac:spMkLst>
            <pc:docMk/>
            <pc:sldMk cId="2650907010" sldId="446"/>
            <ac:spMk id="15" creationId="{281DF0E8-AD4B-4E82-A317-30DC8F68E5D5}"/>
          </ac:spMkLst>
        </pc:spChg>
        <pc:picChg chg="mod">
          <ac:chgData name="Shamanda Medina" userId="222f55b8-e418-4edb-a58b-232662815dec" providerId="ADAL" clId="{558EBFFA-4E20-48AD-AACA-A69926297B2E}" dt="2023-10-11T16:09:41.095" v="36" actId="1076"/>
          <ac:picMkLst>
            <pc:docMk/>
            <pc:sldMk cId="2650907010" sldId="446"/>
            <ac:picMk id="8" creationId="{06A31405-D30E-412B-ACF1-6D81DD92DAD6}"/>
          </ac:picMkLst>
        </pc:picChg>
        <pc:picChg chg="mod">
          <ac:chgData name="Shamanda Medina" userId="222f55b8-e418-4edb-a58b-232662815dec" providerId="ADAL" clId="{558EBFFA-4E20-48AD-AACA-A69926297B2E}" dt="2023-10-11T16:09:38.211" v="34" actId="1076"/>
          <ac:picMkLst>
            <pc:docMk/>
            <pc:sldMk cId="2650907010" sldId="446"/>
            <ac:picMk id="1028" creationId="{019D3C71-A15F-4B09-B97C-3CF2283DD1FC}"/>
          </ac:picMkLst>
        </pc:picChg>
        <pc:picChg chg="mod">
          <ac:chgData name="Shamanda Medina" userId="222f55b8-e418-4edb-a58b-232662815dec" providerId="ADAL" clId="{558EBFFA-4E20-48AD-AACA-A69926297B2E}" dt="2023-10-11T16:09:42.503" v="37" actId="1076"/>
          <ac:picMkLst>
            <pc:docMk/>
            <pc:sldMk cId="2650907010" sldId="446"/>
            <ac:picMk id="2050" creationId="{D794BA13-2061-4682-B974-5270171AA8E9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0:32.336" v="58" actId="1076"/>
        <pc:sldMkLst>
          <pc:docMk/>
          <pc:sldMk cId="3465512548" sldId="447"/>
        </pc:sldMkLst>
        <pc:spChg chg="mod">
          <ac:chgData name="Shamanda Medina" userId="222f55b8-e418-4edb-a58b-232662815dec" providerId="ADAL" clId="{558EBFFA-4E20-48AD-AACA-A69926297B2E}" dt="2023-10-11T16:10:25.503" v="54" actId="1076"/>
          <ac:spMkLst>
            <pc:docMk/>
            <pc:sldMk cId="3465512548" sldId="447"/>
            <ac:spMk id="2" creationId="{7842051C-3134-4848-A6F2-3300062B6358}"/>
          </ac:spMkLst>
        </pc:spChg>
        <pc:spChg chg="mod">
          <ac:chgData name="Shamanda Medina" userId="222f55b8-e418-4edb-a58b-232662815dec" providerId="ADAL" clId="{558EBFFA-4E20-48AD-AACA-A69926297B2E}" dt="2023-10-11T16:10:30.429" v="57" actId="1076"/>
          <ac:spMkLst>
            <pc:docMk/>
            <pc:sldMk cId="3465512548" sldId="447"/>
            <ac:spMk id="11" creationId="{7A95C197-DB11-4157-BB3B-E283F78C603E}"/>
          </ac:spMkLst>
        </pc:spChg>
        <pc:picChg chg="mod">
          <ac:chgData name="Shamanda Medina" userId="222f55b8-e418-4edb-a58b-232662815dec" providerId="ADAL" clId="{558EBFFA-4E20-48AD-AACA-A69926297B2E}" dt="2023-10-11T16:10:29.391" v="56" actId="1076"/>
          <ac:picMkLst>
            <pc:docMk/>
            <pc:sldMk cId="3465512548" sldId="447"/>
            <ac:picMk id="5122" creationId="{DA7566D4-E2C7-4904-A74A-161168E30712}"/>
          </ac:picMkLst>
        </pc:picChg>
        <pc:picChg chg="mod">
          <ac:chgData name="Shamanda Medina" userId="222f55b8-e418-4edb-a58b-232662815dec" providerId="ADAL" clId="{558EBFFA-4E20-48AD-AACA-A69926297B2E}" dt="2023-10-11T16:10:26.924" v="55" actId="1076"/>
          <ac:picMkLst>
            <pc:docMk/>
            <pc:sldMk cId="3465512548" sldId="447"/>
            <ac:picMk id="5128" creationId="{90C3CA07-1709-4547-8364-C833887E9A09}"/>
          </ac:picMkLst>
        </pc:picChg>
        <pc:picChg chg="mod">
          <ac:chgData name="Shamanda Medina" userId="222f55b8-e418-4edb-a58b-232662815dec" providerId="ADAL" clId="{558EBFFA-4E20-48AD-AACA-A69926297B2E}" dt="2023-10-11T16:10:32.336" v="58" actId="1076"/>
          <ac:picMkLst>
            <pc:docMk/>
            <pc:sldMk cId="3465512548" sldId="447"/>
            <ac:picMk id="5134" creationId="{6D7393B5-4D0B-45AC-9758-FD42B71E82FC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0:00.261" v="45" actId="1076"/>
        <pc:sldMkLst>
          <pc:docMk/>
          <pc:sldMk cId="219894085" sldId="448"/>
        </pc:sldMkLst>
        <pc:spChg chg="mod">
          <ac:chgData name="Shamanda Medina" userId="222f55b8-e418-4edb-a58b-232662815dec" providerId="ADAL" clId="{558EBFFA-4E20-48AD-AACA-A69926297B2E}" dt="2023-10-11T16:09:53.103" v="40" actId="1076"/>
          <ac:spMkLst>
            <pc:docMk/>
            <pc:sldMk cId="219894085" sldId="448"/>
            <ac:spMk id="9" creationId="{CFF049E8-41F8-42B9-BCCE-6E316A0B375C}"/>
          </ac:spMkLst>
        </pc:spChg>
        <pc:spChg chg="mod">
          <ac:chgData name="Shamanda Medina" userId="222f55b8-e418-4edb-a58b-232662815dec" providerId="ADAL" clId="{558EBFFA-4E20-48AD-AACA-A69926297B2E}" dt="2023-10-11T16:09:50.791" v="39" actId="1076"/>
          <ac:spMkLst>
            <pc:docMk/>
            <pc:sldMk cId="219894085" sldId="448"/>
            <ac:spMk id="13" creationId="{CE8408F4-CC40-4C2D-9899-A3C16D0770AE}"/>
          </ac:spMkLst>
        </pc:spChg>
        <pc:picChg chg="mod">
          <ac:chgData name="Shamanda Medina" userId="222f55b8-e418-4edb-a58b-232662815dec" providerId="ADAL" clId="{558EBFFA-4E20-48AD-AACA-A69926297B2E}" dt="2023-10-11T16:09:59.030" v="44" actId="1076"/>
          <ac:picMkLst>
            <pc:docMk/>
            <pc:sldMk cId="219894085" sldId="448"/>
            <ac:picMk id="3" creationId="{77121524-9AB3-48B8-BF38-B03BC13692BB}"/>
          </ac:picMkLst>
        </pc:picChg>
        <pc:picChg chg="mod">
          <ac:chgData name="Shamanda Medina" userId="222f55b8-e418-4edb-a58b-232662815dec" providerId="ADAL" clId="{558EBFFA-4E20-48AD-AACA-A69926297B2E}" dt="2023-10-11T16:09:57.779" v="43" actId="1076"/>
          <ac:picMkLst>
            <pc:docMk/>
            <pc:sldMk cId="219894085" sldId="448"/>
            <ac:picMk id="5" creationId="{CFF95067-2E8A-4436-A149-4376C5E262AE}"/>
          </ac:picMkLst>
        </pc:picChg>
        <pc:picChg chg="mod">
          <ac:chgData name="Shamanda Medina" userId="222f55b8-e418-4edb-a58b-232662815dec" providerId="ADAL" clId="{558EBFFA-4E20-48AD-AACA-A69926297B2E}" dt="2023-10-11T16:09:56.337" v="42" actId="1076"/>
          <ac:picMkLst>
            <pc:docMk/>
            <pc:sldMk cId="219894085" sldId="448"/>
            <ac:picMk id="7" creationId="{939CD684-84E7-4DAB-90EB-67C306AC019C}"/>
          </ac:picMkLst>
        </pc:picChg>
        <pc:picChg chg="mod">
          <ac:chgData name="Shamanda Medina" userId="222f55b8-e418-4edb-a58b-232662815dec" providerId="ADAL" clId="{558EBFFA-4E20-48AD-AACA-A69926297B2E}" dt="2023-10-11T16:09:54.515" v="41" actId="1076"/>
          <ac:picMkLst>
            <pc:docMk/>
            <pc:sldMk cId="219894085" sldId="448"/>
            <ac:picMk id="12" creationId="{2607CE45-CF9F-4873-A696-17AF799634BC}"/>
          </ac:picMkLst>
        </pc:picChg>
        <pc:picChg chg="mod">
          <ac:chgData name="Shamanda Medina" userId="222f55b8-e418-4edb-a58b-232662815dec" providerId="ADAL" clId="{558EBFFA-4E20-48AD-AACA-A69926297B2E}" dt="2023-10-11T16:10:00.261" v="45" actId="1076"/>
          <ac:picMkLst>
            <pc:docMk/>
            <pc:sldMk cId="219894085" sldId="448"/>
            <ac:picMk id="1032" creationId="{A89555CF-C390-40BD-A6E4-0BF4360DFB6B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0:55.864" v="71" actId="1076"/>
        <pc:sldMkLst>
          <pc:docMk/>
          <pc:sldMk cId="1364459488" sldId="449"/>
        </pc:sldMkLst>
        <pc:spChg chg="mod">
          <ac:chgData name="Shamanda Medina" userId="222f55b8-e418-4edb-a58b-232662815dec" providerId="ADAL" clId="{558EBFFA-4E20-48AD-AACA-A69926297B2E}" dt="2023-10-11T16:10:44.046" v="64" actId="1076"/>
          <ac:spMkLst>
            <pc:docMk/>
            <pc:sldMk cId="1364459488" sldId="449"/>
            <ac:spMk id="16" creationId="{EE0532EF-905D-42B1-A410-CA6EB6F6987C}"/>
          </ac:spMkLst>
        </pc:spChg>
        <pc:spChg chg="mod">
          <ac:chgData name="Shamanda Medina" userId="222f55b8-e418-4edb-a58b-232662815dec" providerId="ADAL" clId="{558EBFFA-4E20-48AD-AACA-A69926297B2E}" dt="2023-10-11T16:10:38.093" v="61" actId="404"/>
          <ac:spMkLst>
            <pc:docMk/>
            <pc:sldMk cId="1364459488" sldId="449"/>
            <ac:spMk id="20" creationId="{83DFF623-F443-4A90-ABC6-D4B5FD0E9FA8}"/>
          </ac:spMkLst>
        </pc:spChg>
        <pc:picChg chg="mod">
          <ac:chgData name="Shamanda Medina" userId="222f55b8-e418-4edb-a58b-232662815dec" providerId="ADAL" clId="{558EBFFA-4E20-48AD-AACA-A69926297B2E}" dt="2023-10-11T16:10:47.630" v="67" actId="1076"/>
          <ac:picMkLst>
            <pc:docMk/>
            <pc:sldMk cId="1364459488" sldId="449"/>
            <ac:picMk id="2050" creationId="{7F87B4CA-8D52-471B-AACC-D22A83C57EC2}"/>
          </ac:picMkLst>
        </pc:picChg>
        <pc:picChg chg="mod">
          <ac:chgData name="Shamanda Medina" userId="222f55b8-e418-4edb-a58b-232662815dec" providerId="ADAL" clId="{558EBFFA-4E20-48AD-AACA-A69926297B2E}" dt="2023-10-11T16:10:42.176" v="63" actId="1076"/>
          <ac:picMkLst>
            <pc:docMk/>
            <pc:sldMk cId="1364459488" sldId="449"/>
            <ac:picMk id="2054" creationId="{EFA3E61B-A245-4D07-B0E8-932381D42E98}"/>
          </ac:picMkLst>
        </pc:picChg>
        <pc:picChg chg="mod">
          <ac:chgData name="Shamanda Medina" userId="222f55b8-e418-4edb-a58b-232662815dec" providerId="ADAL" clId="{558EBFFA-4E20-48AD-AACA-A69926297B2E}" dt="2023-10-11T16:10:45.814" v="65" actId="1076"/>
          <ac:picMkLst>
            <pc:docMk/>
            <pc:sldMk cId="1364459488" sldId="449"/>
            <ac:picMk id="2058" creationId="{495DC3BA-8B66-4D06-B8E2-844EF529A207}"/>
          </ac:picMkLst>
        </pc:picChg>
        <pc:picChg chg="mod">
          <ac:chgData name="Shamanda Medina" userId="222f55b8-e418-4edb-a58b-232662815dec" providerId="ADAL" clId="{558EBFFA-4E20-48AD-AACA-A69926297B2E}" dt="2023-10-11T16:10:46.835" v="66" actId="1076"/>
          <ac:picMkLst>
            <pc:docMk/>
            <pc:sldMk cId="1364459488" sldId="449"/>
            <ac:picMk id="2060" creationId="{7F9A4A5D-64F3-41D7-8842-5EA2EB3C018F}"/>
          </ac:picMkLst>
        </pc:picChg>
        <pc:picChg chg="mod">
          <ac:chgData name="Shamanda Medina" userId="222f55b8-e418-4edb-a58b-232662815dec" providerId="ADAL" clId="{558EBFFA-4E20-48AD-AACA-A69926297B2E}" dt="2023-10-11T16:10:40.757" v="62" actId="1076"/>
          <ac:picMkLst>
            <pc:docMk/>
            <pc:sldMk cId="1364459488" sldId="449"/>
            <ac:picMk id="2062" creationId="{2003191E-B768-4177-B28E-0ECE58666942}"/>
          </ac:picMkLst>
        </pc:picChg>
        <pc:picChg chg="mod">
          <ac:chgData name="Shamanda Medina" userId="222f55b8-e418-4edb-a58b-232662815dec" providerId="ADAL" clId="{558EBFFA-4E20-48AD-AACA-A69926297B2E}" dt="2023-10-11T16:10:55.864" v="71" actId="1076"/>
          <ac:picMkLst>
            <pc:docMk/>
            <pc:sldMk cId="1364459488" sldId="449"/>
            <ac:picMk id="2068" creationId="{DBFF38FF-2A93-4EDE-B771-5706BA455A50}"/>
          </ac:picMkLst>
        </pc:picChg>
        <pc:picChg chg="mod">
          <ac:chgData name="Shamanda Medina" userId="222f55b8-e418-4edb-a58b-232662815dec" providerId="ADAL" clId="{558EBFFA-4E20-48AD-AACA-A69926297B2E}" dt="2023-10-11T16:10:52.344" v="69" actId="1076"/>
          <ac:picMkLst>
            <pc:docMk/>
            <pc:sldMk cId="1364459488" sldId="449"/>
            <ac:picMk id="2070" creationId="{FC1A5398-CB72-4B2A-B2C6-49D7B456A575}"/>
          </ac:picMkLst>
        </pc:picChg>
      </pc:sldChg>
      <pc:sldChg chg="modSp add mod">
        <pc:chgData name="Shamanda Medina" userId="222f55b8-e418-4edb-a58b-232662815dec" providerId="ADAL" clId="{558EBFFA-4E20-48AD-AACA-A69926297B2E}" dt="2023-10-11T16:30:16.710" v="618" actId="113"/>
        <pc:sldMkLst>
          <pc:docMk/>
          <pc:sldMk cId="2444584274" sldId="450"/>
        </pc:sldMkLst>
        <pc:spChg chg="mod">
          <ac:chgData name="Shamanda Medina" userId="222f55b8-e418-4edb-a58b-232662815dec" providerId="ADAL" clId="{558EBFFA-4E20-48AD-AACA-A69926297B2E}" dt="2023-10-11T16:16:23.719" v="215" actId="1076"/>
          <ac:spMkLst>
            <pc:docMk/>
            <pc:sldMk cId="2444584274" sldId="450"/>
            <ac:spMk id="6" creationId="{EDAF7F93-8E25-4769-8B3B-CA2D93A01CC8}"/>
          </ac:spMkLst>
        </pc:spChg>
        <pc:spChg chg="mod">
          <ac:chgData name="Shamanda Medina" userId="222f55b8-e418-4edb-a58b-232662815dec" providerId="ADAL" clId="{558EBFFA-4E20-48AD-AACA-A69926297B2E}" dt="2023-10-11T16:30:16.710" v="618" actId="113"/>
          <ac:spMkLst>
            <pc:docMk/>
            <pc:sldMk cId="2444584274" sldId="450"/>
            <ac:spMk id="7" creationId="{7570441F-ACD8-4C8A-A5DD-2F0E0BB0A99D}"/>
          </ac:spMkLst>
        </pc:spChg>
        <pc:picChg chg="mod">
          <ac:chgData name="Shamanda Medina" userId="222f55b8-e418-4edb-a58b-232662815dec" providerId="ADAL" clId="{558EBFFA-4E20-48AD-AACA-A69926297B2E}" dt="2023-10-11T16:18:23.887" v="432" actId="1076"/>
          <ac:picMkLst>
            <pc:docMk/>
            <pc:sldMk cId="2444584274" sldId="450"/>
            <ac:picMk id="4" creationId="{FD2D79F9-A79E-4CEE-8331-018EFA26879D}"/>
          </ac:picMkLst>
        </pc:picChg>
      </pc:sldChg>
      <pc:sldChg chg="modSp add mod">
        <pc:chgData name="Shamanda Medina" userId="222f55b8-e418-4edb-a58b-232662815dec" providerId="ADAL" clId="{558EBFFA-4E20-48AD-AACA-A69926297B2E}" dt="2023-10-11T16:13:37.764" v="143" actId="1076"/>
        <pc:sldMkLst>
          <pc:docMk/>
          <pc:sldMk cId="1550709383" sldId="452"/>
        </pc:sldMkLst>
        <pc:spChg chg="mod">
          <ac:chgData name="Shamanda Medina" userId="222f55b8-e418-4edb-a58b-232662815dec" providerId="ADAL" clId="{558EBFFA-4E20-48AD-AACA-A69926297B2E}" dt="2023-10-11T16:13:37.764" v="143" actId="1076"/>
          <ac:spMkLst>
            <pc:docMk/>
            <pc:sldMk cId="1550709383" sldId="452"/>
            <ac:spMk id="6" creationId="{4F47700B-43F5-411E-AA3E-12EC9E39C173}"/>
          </ac:spMkLst>
        </pc:spChg>
        <pc:picChg chg="mod">
          <ac:chgData name="Shamanda Medina" userId="222f55b8-e418-4edb-a58b-232662815dec" providerId="ADAL" clId="{558EBFFA-4E20-48AD-AACA-A69926297B2E}" dt="2023-10-11T16:12:10.612" v="79" actId="1076"/>
          <ac:picMkLst>
            <pc:docMk/>
            <pc:sldMk cId="1550709383" sldId="452"/>
            <ac:picMk id="6146" creationId="{B04C8891-4627-4653-8975-1B058FE668AF}"/>
          </ac:picMkLst>
        </pc:picChg>
        <pc:picChg chg="mod">
          <ac:chgData name="Shamanda Medina" userId="222f55b8-e418-4edb-a58b-232662815dec" providerId="ADAL" clId="{558EBFFA-4E20-48AD-AACA-A69926297B2E}" dt="2023-10-11T16:12:11.807" v="80" actId="1076"/>
          <ac:picMkLst>
            <pc:docMk/>
            <pc:sldMk cId="1550709383" sldId="452"/>
            <ac:picMk id="6148" creationId="{881E9F7A-9ACC-4C87-9C45-152C789EC7B8}"/>
          </ac:picMkLst>
        </pc:picChg>
      </pc:sldChg>
      <pc:sldChg chg="addSp modSp add mod">
        <pc:chgData name="Shamanda Medina" userId="222f55b8-e418-4edb-a58b-232662815dec" providerId="ADAL" clId="{558EBFFA-4E20-48AD-AACA-A69926297B2E}" dt="2023-10-11T16:13:25.788" v="134" actId="403"/>
        <pc:sldMkLst>
          <pc:docMk/>
          <pc:sldMk cId="660290638" sldId="453"/>
        </pc:sldMkLst>
        <pc:spChg chg="add mod">
          <ac:chgData name="Shamanda Medina" userId="222f55b8-e418-4edb-a58b-232662815dec" providerId="ADAL" clId="{558EBFFA-4E20-48AD-AACA-A69926297B2E}" dt="2023-10-11T16:13:25.788" v="134" actId="403"/>
          <ac:spMkLst>
            <pc:docMk/>
            <pc:sldMk cId="660290638" sldId="453"/>
            <ac:spMk id="3" creationId="{D0AA4FDC-D874-B3B0-026C-15F3F444654C}"/>
          </ac:spMkLst>
        </pc:spChg>
        <pc:picChg chg="mod">
          <ac:chgData name="Shamanda Medina" userId="222f55b8-e418-4edb-a58b-232662815dec" providerId="ADAL" clId="{558EBFFA-4E20-48AD-AACA-A69926297B2E}" dt="2023-10-11T16:12:49.562" v="110" actId="1076"/>
          <ac:picMkLst>
            <pc:docMk/>
            <pc:sldMk cId="660290638" sldId="453"/>
            <ac:picMk id="4" creationId="{B1020C0F-C364-4817-BA9F-90733382A7AC}"/>
          </ac:picMkLst>
        </pc:picChg>
        <pc:picChg chg="mod">
          <ac:chgData name="Shamanda Medina" userId="222f55b8-e418-4edb-a58b-232662815dec" providerId="ADAL" clId="{558EBFFA-4E20-48AD-AACA-A69926297B2E}" dt="2023-10-11T16:12:50.924" v="111" actId="1076"/>
          <ac:picMkLst>
            <pc:docMk/>
            <pc:sldMk cId="660290638" sldId="453"/>
            <ac:picMk id="6" creationId="{47C2A28C-D117-4E99-9EE4-71DF7D9FFF77}"/>
          </ac:picMkLst>
        </pc:picChg>
      </pc:sldChg>
      <pc:sldChg chg="addSp modSp add mod">
        <pc:chgData name="Shamanda Medina" userId="222f55b8-e418-4edb-a58b-232662815dec" providerId="ADAL" clId="{558EBFFA-4E20-48AD-AACA-A69926297B2E}" dt="2023-10-11T16:13:21.790" v="130" actId="403"/>
        <pc:sldMkLst>
          <pc:docMk/>
          <pc:sldMk cId="1840747058" sldId="454"/>
        </pc:sldMkLst>
        <pc:spChg chg="add mod">
          <ac:chgData name="Shamanda Medina" userId="222f55b8-e418-4edb-a58b-232662815dec" providerId="ADAL" clId="{558EBFFA-4E20-48AD-AACA-A69926297B2E}" dt="2023-10-11T16:13:21.790" v="130" actId="403"/>
          <ac:spMkLst>
            <pc:docMk/>
            <pc:sldMk cId="1840747058" sldId="454"/>
            <ac:spMk id="3" creationId="{E332C394-F4A5-07A6-59B0-28743E711B67}"/>
          </ac:spMkLst>
        </pc:spChg>
      </pc:sldChg>
      <pc:sldChg chg="addSp modSp add mod">
        <pc:chgData name="Shamanda Medina" userId="222f55b8-e418-4edb-a58b-232662815dec" providerId="ADAL" clId="{558EBFFA-4E20-48AD-AACA-A69926297B2E}" dt="2023-10-11T16:14:07.203" v="158" actId="1076"/>
        <pc:sldMkLst>
          <pc:docMk/>
          <pc:sldMk cId="1221964960" sldId="455"/>
        </pc:sldMkLst>
        <pc:spChg chg="add mod">
          <ac:chgData name="Shamanda Medina" userId="222f55b8-e418-4edb-a58b-232662815dec" providerId="ADAL" clId="{558EBFFA-4E20-48AD-AACA-A69926297B2E}" dt="2023-10-11T16:14:07.203" v="158" actId="1076"/>
          <ac:spMkLst>
            <pc:docMk/>
            <pc:sldMk cId="1221964960" sldId="455"/>
            <ac:spMk id="3" creationId="{BA57D14F-AB6C-01A2-101C-F674F29BE68C}"/>
          </ac:spMkLst>
        </pc:spChg>
        <pc:picChg chg="mod">
          <ac:chgData name="Shamanda Medina" userId="222f55b8-e418-4edb-a58b-232662815dec" providerId="ADAL" clId="{558EBFFA-4E20-48AD-AACA-A69926297B2E}" dt="2023-10-11T16:13:04.284" v="117" actId="1076"/>
          <ac:picMkLst>
            <pc:docMk/>
            <pc:sldMk cId="1221964960" sldId="455"/>
            <ac:picMk id="4" creationId="{C2EEAC27-C946-4950-9C29-24C8E3C124A0}"/>
          </ac:picMkLst>
        </pc:picChg>
        <pc:picChg chg="mod">
          <ac:chgData name="Shamanda Medina" userId="222f55b8-e418-4edb-a58b-232662815dec" providerId="ADAL" clId="{558EBFFA-4E20-48AD-AACA-A69926297B2E}" dt="2023-10-11T16:13:03.369" v="116" actId="1076"/>
          <ac:picMkLst>
            <pc:docMk/>
            <pc:sldMk cId="1221964960" sldId="455"/>
            <ac:picMk id="6" creationId="{49E52B54-4C0D-4F1F-BD66-DA40DCBC6C80}"/>
          </ac:picMkLst>
        </pc:picChg>
      </pc:sldChg>
      <pc:sldChg chg="addSp modSp add mod">
        <pc:chgData name="Shamanda Medina" userId="222f55b8-e418-4edb-a58b-232662815dec" providerId="ADAL" clId="{558EBFFA-4E20-48AD-AACA-A69926297B2E}" dt="2023-10-11T16:14:18.524" v="164" actId="1076"/>
        <pc:sldMkLst>
          <pc:docMk/>
          <pc:sldMk cId="3917443315" sldId="456"/>
        </pc:sldMkLst>
        <pc:spChg chg="add mod">
          <ac:chgData name="Shamanda Medina" userId="222f55b8-e418-4edb-a58b-232662815dec" providerId="ADAL" clId="{558EBFFA-4E20-48AD-AACA-A69926297B2E}" dt="2023-10-11T16:14:12.268" v="160" actId="1076"/>
          <ac:spMkLst>
            <pc:docMk/>
            <pc:sldMk cId="3917443315" sldId="456"/>
            <ac:spMk id="3" creationId="{E4A86DF9-BE16-2D2E-193D-A1CA4640B818}"/>
          </ac:spMkLst>
        </pc:spChg>
        <pc:picChg chg="mod">
          <ac:chgData name="Shamanda Medina" userId="222f55b8-e418-4edb-a58b-232662815dec" providerId="ADAL" clId="{558EBFFA-4E20-48AD-AACA-A69926297B2E}" dt="2023-10-11T16:14:14.541" v="162" actId="1076"/>
          <ac:picMkLst>
            <pc:docMk/>
            <pc:sldMk cId="3917443315" sldId="456"/>
            <ac:picMk id="4" creationId="{B95FF7F4-7997-4BCF-B2DC-217814D0C20D}"/>
          </ac:picMkLst>
        </pc:picChg>
        <pc:picChg chg="mod">
          <ac:chgData name="Shamanda Medina" userId="222f55b8-e418-4edb-a58b-232662815dec" providerId="ADAL" clId="{558EBFFA-4E20-48AD-AACA-A69926297B2E}" dt="2023-10-11T16:14:15.739" v="163" actId="1076"/>
          <ac:picMkLst>
            <pc:docMk/>
            <pc:sldMk cId="3917443315" sldId="456"/>
            <ac:picMk id="8" creationId="{3CFC9F45-E06D-41E9-BC5D-5532C2677AC0}"/>
          </ac:picMkLst>
        </pc:picChg>
        <pc:picChg chg="mod">
          <ac:chgData name="Shamanda Medina" userId="222f55b8-e418-4edb-a58b-232662815dec" providerId="ADAL" clId="{558EBFFA-4E20-48AD-AACA-A69926297B2E}" dt="2023-10-11T16:14:18.524" v="164" actId="1076"/>
          <ac:picMkLst>
            <pc:docMk/>
            <pc:sldMk cId="3917443315" sldId="456"/>
            <ac:picMk id="10" creationId="{761B448C-E467-4AC1-9688-BA320F96D775}"/>
          </ac:picMkLst>
        </pc:picChg>
        <pc:picChg chg="mod">
          <ac:chgData name="Shamanda Medina" userId="222f55b8-e418-4edb-a58b-232662815dec" providerId="ADAL" clId="{558EBFFA-4E20-48AD-AACA-A69926297B2E}" dt="2023-10-11T16:14:13.519" v="161" actId="1076"/>
          <ac:picMkLst>
            <pc:docMk/>
            <pc:sldMk cId="3917443315" sldId="456"/>
            <ac:picMk id="12" creationId="{B7B36E5F-8896-4D49-B49D-0856E6FD5368}"/>
          </ac:picMkLst>
        </pc:picChg>
      </pc:sldChg>
      <pc:sldChg chg="addSp modSp add mod">
        <pc:chgData name="Shamanda Medina" userId="222f55b8-e418-4edb-a58b-232662815dec" providerId="ADAL" clId="{558EBFFA-4E20-48AD-AACA-A69926297B2E}" dt="2023-10-11T16:14:32.203" v="171" actId="1076"/>
        <pc:sldMkLst>
          <pc:docMk/>
          <pc:sldMk cId="2168455984" sldId="457"/>
        </pc:sldMkLst>
        <pc:spChg chg="add mod">
          <ac:chgData name="Shamanda Medina" userId="222f55b8-e418-4edb-a58b-232662815dec" providerId="ADAL" clId="{558EBFFA-4E20-48AD-AACA-A69926297B2E}" dt="2023-10-11T16:14:25.057" v="165"/>
          <ac:spMkLst>
            <pc:docMk/>
            <pc:sldMk cId="2168455984" sldId="457"/>
            <ac:spMk id="4" creationId="{15327796-9CE9-4668-5120-6BF3EE0E3918}"/>
          </ac:spMkLst>
        </pc:spChg>
        <pc:picChg chg="mod">
          <ac:chgData name="Shamanda Medina" userId="222f55b8-e418-4edb-a58b-232662815dec" providerId="ADAL" clId="{558EBFFA-4E20-48AD-AACA-A69926297B2E}" dt="2023-10-11T16:14:28.360" v="167" actId="1076"/>
          <ac:picMkLst>
            <pc:docMk/>
            <pc:sldMk cId="2168455984" sldId="457"/>
            <ac:picMk id="3" creationId="{750EFADC-6103-4B2E-A9DC-F32A05864847}"/>
          </ac:picMkLst>
        </pc:picChg>
        <pc:picChg chg="mod">
          <ac:chgData name="Shamanda Medina" userId="222f55b8-e418-4edb-a58b-232662815dec" providerId="ADAL" clId="{558EBFFA-4E20-48AD-AACA-A69926297B2E}" dt="2023-10-11T16:14:32.203" v="171" actId="1076"/>
          <ac:picMkLst>
            <pc:docMk/>
            <pc:sldMk cId="2168455984" sldId="457"/>
            <ac:picMk id="5" creationId="{961A027D-9AED-4936-9043-979F9F41AD25}"/>
          </ac:picMkLst>
        </pc:picChg>
        <pc:picChg chg="mod">
          <ac:chgData name="Shamanda Medina" userId="222f55b8-e418-4edb-a58b-232662815dec" providerId="ADAL" clId="{558EBFFA-4E20-48AD-AACA-A69926297B2E}" dt="2023-10-11T16:14:31.011" v="170" actId="1076"/>
          <ac:picMkLst>
            <pc:docMk/>
            <pc:sldMk cId="2168455984" sldId="457"/>
            <ac:picMk id="7" creationId="{64936BE6-F354-4C3F-B88D-F1558BE01B84}"/>
          </ac:picMkLst>
        </pc:picChg>
      </pc:sldChg>
      <pc:sldChg chg="addSp delSp modSp add mod setBg delDesignElem">
        <pc:chgData name="Shamanda Medina" userId="222f55b8-e418-4edb-a58b-232662815dec" providerId="ADAL" clId="{558EBFFA-4E20-48AD-AACA-A69926297B2E}" dt="2023-10-11T16:16:58.401" v="248" actId="1076"/>
        <pc:sldMkLst>
          <pc:docMk/>
          <pc:sldMk cId="285189383" sldId="458"/>
        </pc:sldMkLst>
        <pc:spChg chg="mod">
          <ac:chgData name="Shamanda Medina" userId="222f55b8-e418-4edb-a58b-232662815dec" providerId="ADAL" clId="{558EBFFA-4E20-48AD-AACA-A69926297B2E}" dt="2023-10-11T16:15:43.379" v="201" actId="14100"/>
          <ac:spMkLst>
            <pc:docMk/>
            <pc:sldMk cId="285189383" sldId="458"/>
            <ac:spMk id="4" creationId="{69EB5952-7B4A-479F-AAD9-9751C2C97240}"/>
          </ac:spMkLst>
        </pc:spChg>
        <pc:spChg chg="add mod">
          <ac:chgData name="Shamanda Medina" userId="222f55b8-e418-4edb-a58b-232662815dec" providerId="ADAL" clId="{558EBFFA-4E20-48AD-AACA-A69926297B2E}" dt="2023-10-11T16:16:50.016" v="243" actId="20577"/>
          <ac:spMkLst>
            <pc:docMk/>
            <pc:sldMk cId="285189383" sldId="458"/>
            <ac:spMk id="6" creationId="{042CD01F-3F7C-D41D-AD24-D271299B3A7F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285189383" sldId="458"/>
            <ac:spMk id="95" creationId="{FBF3780C-749F-4B50-9E1D-F2B1F6DBB7DD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285189383" sldId="458"/>
            <ac:spMk id="7192" creationId="{7BC0F8B1-F985-469B-8332-13DBC7665557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285189383" sldId="458"/>
            <ac:spMk id="7193" creationId="{89D15953-1642-4DD6-AD9E-01AA19247FF6}"/>
          </ac:spMkLst>
        </pc:spChg>
        <pc:picChg chg="mod">
          <ac:chgData name="Shamanda Medina" userId="222f55b8-e418-4edb-a58b-232662815dec" providerId="ADAL" clId="{558EBFFA-4E20-48AD-AACA-A69926297B2E}" dt="2023-10-11T16:16:53.053" v="244" actId="1076"/>
          <ac:picMkLst>
            <pc:docMk/>
            <pc:sldMk cId="285189383" sldId="458"/>
            <ac:picMk id="3" creationId="{BC0BA109-D945-4399-A85F-592CD068AAB6}"/>
          </ac:picMkLst>
        </pc:picChg>
        <pc:picChg chg="mod">
          <ac:chgData name="Shamanda Medina" userId="222f55b8-e418-4edb-a58b-232662815dec" providerId="ADAL" clId="{558EBFFA-4E20-48AD-AACA-A69926297B2E}" dt="2023-10-11T16:16:58.401" v="248" actId="1076"/>
          <ac:picMkLst>
            <pc:docMk/>
            <pc:sldMk cId="285189383" sldId="458"/>
            <ac:picMk id="5" creationId="{58F81918-A4E7-47B7-BD2B-AEB6FD86E901}"/>
          </ac:picMkLst>
        </pc:picChg>
        <pc:picChg chg="mod">
          <ac:chgData name="Shamanda Medina" userId="222f55b8-e418-4edb-a58b-232662815dec" providerId="ADAL" clId="{558EBFFA-4E20-48AD-AACA-A69926297B2E}" dt="2023-10-11T16:16:57.472" v="247" actId="1076"/>
          <ac:picMkLst>
            <pc:docMk/>
            <pc:sldMk cId="285189383" sldId="458"/>
            <ac:picMk id="7172" creationId="{0DC9580C-2E14-426F-8D9D-9A019EB4F390}"/>
          </ac:picMkLst>
        </pc:picChg>
        <pc:picChg chg="mod">
          <ac:chgData name="Shamanda Medina" userId="222f55b8-e418-4edb-a58b-232662815dec" providerId="ADAL" clId="{558EBFFA-4E20-48AD-AACA-A69926297B2E}" dt="2023-10-11T16:16:54.720" v="245" actId="1076"/>
          <ac:picMkLst>
            <pc:docMk/>
            <pc:sldMk cId="285189383" sldId="458"/>
            <ac:picMk id="7174" creationId="{66BAD138-34FE-4514-A1D3-838FFE4EEEBF}"/>
          </ac:picMkLst>
        </pc:picChg>
        <pc:picChg chg="mod">
          <ac:chgData name="Shamanda Medina" userId="222f55b8-e418-4edb-a58b-232662815dec" providerId="ADAL" clId="{558EBFFA-4E20-48AD-AACA-A69926297B2E}" dt="2023-10-11T16:16:56.461" v="246" actId="1076"/>
          <ac:picMkLst>
            <pc:docMk/>
            <pc:sldMk cId="285189383" sldId="458"/>
            <ac:picMk id="7176" creationId="{3C64041A-93B2-4020-9E39-8E37E4071370}"/>
          </ac:picMkLst>
        </pc:picChg>
      </pc:sldChg>
      <pc:sldChg chg="delSp modSp add mod setBg delDesignElem">
        <pc:chgData name="Shamanda Medina" userId="222f55b8-e418-4edb-a58b-232662815dec" providerId="ADAL" clId="{558EBFFA-4E20-48AD-AACA-A69926297B2E}" dt="2023-10-11T16:30:01.781" v="616" actId="1076"/>
        <pc:sldMkLst>
          <pc:docMk/>
          <pc:sldMk cId="575500008" sldId="459"/>
        </pc:sldMkLst>
        <pc:spChg chg="mod">
          <ac:chgData name="Shamanda Medina" userId="222f55b8-e418-4edb-a58b-232662815dec" providerId="ADAL" clId="{558EBFFA-4E20-48AD-AACA-A69926297B2E}" dt="2023-10-11T16:29:57.250" v="614" actId="255"/>
          <ac:spMkLst>
            <pc:docMk/>
            <pc:sldMk cId="575500008" sldId="459"/>
            <ac:spMk id="9" creationId="{C3B2B28C-2145-424F-8FA8-ECB5E0FD41F6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575500008" sldId="459"/>
            <ac:spMk id="8196" creationId="{A2509F26-B5DC-4BA7-B476-4CB044237A2E}"/>
          </ac:spMkLst>
        </pc:spChg>
        <pc:spChg chg="del">
          <ac:chgData name="Shamanda Medina" userId="222f55b8-e418-4edb-a58b-232662815dec" providerId="ADAL" clId="{558EBFFA-4E20-48AD-AACA-A69926297B2E}" dt="2023-10-11T16:08:09.913" v="4"/>
          <ac:spMkLst>
            <pc:docMk/>
            <pc:sldMk cId="575500008" sldId="459"/>
            <ac:spMk id="8197" creationId="{DB103EB1-B135-4526-B883-33228FC27FF1}"/>
          </ac:spMkLst>
        </pc:spChg>
        <pc:picChg chg="mod">
          <ac:chgData name="Shamanda Medina" userId="222f55b8-e418-4edb-a58b-232662815dec" providerId="ADAL" clId="{558EBFFA-4E20-48AD-AACA-A69926297B2E}" dt="2023-10-11T16:30:01.781" v="616" actId="1076"/>
          <ac:picMkLst>
            <pc:docMk/>
            <pc:sldMk cId="575500008" sldId="459"/>
            <ac:picMk id="8194" creationId="{4A071DB5-259D-41BE-960E-00AC51883479}"/>
          </ac:picMkLst>
        </pc:picChg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4058938612" sldId="473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2466024422" sldId="474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1662350602" sldId="475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4245148738" sldId="523"/>
        </pc:sldMkLst>
      </pc:sldChg>
      <pc:sldChg chg="del">
        <pc:chgData name="Shamanda Medina" userId="222f55b8-e418-4edb-a58b-232662815dec" providerId="ADAL" clId="{558EBFFA-4E20-48AD-AACA-A69926297B2E}" dt="2023-10-11T16:08:19.287" v="5" actId="47"/>
        <pc:sldMkLst>
          <pc:docMk/>
          <pc:sldMk cId="3349732447" sldId="524"/>
        </pc:sldMkLst>
      </pc:sldChg>
    </pc:docChg>
  </pc:docChgLst>
  <pc:docChgLst>
    <pc:chgData name="Shamanda Medina" userId="222f55b8-e418-4edb-a58b-232662815dec" providerId="ADAL" clId="{B82D8984-225A-4374-9FE8-78D8799E15DC}"/>
    <pc:docChg chg="undo custSel addSld delSld modSld">
      <pc:chgData name="Shamanda Medina" userId="222f55b8-e418-4edb-a58b-232662815dec" providerId="ADAL" clId="{B82D8984-225A-4374-9FE8-78D8799E15DC}" dt="2023-10-11T16:04:13.807" v="124" actId="1076"/>
      <pc:docMkLst>
        <pc:docMk/>
      </pc:docMkLst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4181879715" sldId="256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3429384669" sldId="261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2297670776" sldId="276"/>
        </pc:sldMkLst>
      </pc:sldChg>
      <pc:sldChg chg="delSp modSp add mod">
        <pc:chgData name="Shamanda Medina" userId="222f55b8-e418-4edb-a58b-232662815dec" providerId="ADAL" clId="{B82D8984-225A-4374-9FE8-78D8799E15DC}" dt="2023-10-11T15:46:57.954" v="24" actId="20577"/>
        <pc:sldMkLst>
          <pc:docMk/>
          <pc:sldMk cId="2790304317" sldId="288"/>
        </pc:sldMkLst>
        <pc:spChg chg="mod">
          <ac:chgData name="Shamanda Medina" userId="222f55b8-e418-4edb-a58b-232662815dec" providerId="ADAL" clId="{B82D8984-225A-4374-9FE8-78D8799E15DC}" dt="2023-10-11T15:46:23.074" v="10" actId="1076"/>
          <ac:spMkLst>
            <pc:docMk/>
            <pc:sldMk cId="2790304317" sldId="288"/>
            <ac:spMk id="2" creationId="{1E359D9D-F0B2-4F7F-95C8-433C52D5CB26}"/>
          </ac:spMkLst>
        </pc:spChg>
        <pc:spChg chg="del mod">
          <ac:chgData name="Shamanda Medina" userId="222f55b8-e418-4edb-a58b-232662815dec" providerId="ADAL" clId="{B82D8984-225A-4374-9FE8-78D8799E15DC}" dt="2023-10-11T15:45:56.717" v="5" actId="478"/>
          <ac:spMkLst>
            <pc:docMk/>
            <pc:sldMk cId="2790304317" sldId="288"/>
            <ac:spMk id="8" creationId="{84FA48F9-9B48-4513-BD6F-E6AE547632FB}"/>
          </ac:spMkLst>
        </pc:spChg>
        <pc:graphicFrameChg chg="mod">
          <ac:chgData name="Shamanda Medina" userId="222f55b8-e418-4edb-a58b-232662815dec" providerId="ADAL" clId="{B82D8984-225A-4374-9FE8-78D8799E15DC}" dt="2023-10-11T15:46:57.954" v="24" actId="20577"/>
          <ac:graphicFrameMkLst>
            <pc:docMk/>
            <pc:sldMk cId="2790304317" sldId="288"/>
            <ac:graphicFrameMk id="4" creationId="{C36545E2-AF97-4FE2-9670-968AEA26384D}"/>
          </ac:graphicFrameMkLst>
        </pc:graphicFrameChg>
        <pc:picChg chg="mod">
          <ac:chgData name="Shamanda Medina" userId="222f55b8-e418-4edb-a58b-232662815dec" providerId="ADAL" clId="{B82D8984-225A-4374-9FE8-78D8799E15DC}" dt="2023-10-11T15:46:25.257" v="11" actId="14100"/>
          <ac:picMkLst>
            <pc:docMk/>
            <pc:sldMk cId="2790304317" sldId="288"/>
            <ac:picMk id="5" creationId="{46D4A19F-855E-4FA7-BFAB-A5022DCD4181}"/>
          </ac:picMkLst>
        </pc:picChg>
        <pc:picChg chg="del">
          <ac:chgData name="Shamanda Medina" userId="222f55b8-e418-4edb-a58b-232662815dec" providerId="ADAL" clId="{B82D8984-225A-4374-9FE8-78D8799E15DC}" dt="2023-10-11T15:45:54.105" v="2" actId="478"/>
          <ac:picMkLst>
            <pc:docMk/>
            <pc:sldMk cId="2790304317" sldId="288"/>
            <ac:picMk id="7" creationId="{2065A429-1B63-4A90-8C3E-F1A3B95063A6}"/>
          </ac:picMkLst>
        </pc:picChg>
        <pc:cxnChg chg="del">
          <ac:chgData name="Shamanda Medina" userId="222f55b8-e418-4edb-a58b-232662815dec" providerId="ADAL" clId="{B82D8984-225A-4374-9FE8-78D8799E15DC}" dt="2023-10-11T15:45:55.390" v="3" actId="478"/>
          <ac:cxnSpMkLst>
            <pc:docMk/>
            <pc:sldMk cId="2790304317" sldId="288"/>
            <ac:cxnSpMk id="6" creationId="{1E8723E1-B14E-4337-932F-7B72611DE362}"/>
          </ac:cxnSpMkLst>
        </pc:cxnChg>
      </pc:sldChg>
      <pc:sldChg chg="delSp modSp add mod">
        <pc:chgData name="Shamanda Medina" userId="222f55b8-e418-4edb-a58b-232662815dec" providerId="ADAL" clId="{B82D8984-225A-4374-9FE8-78D8799E15DC}" dt="2023-10-11T15:46:47.754" v="22" actId="1076"/>
        <pc:sldMkLst>
          <pc:docMk/>
          <pc:sldMk cId="432389888" sldId="289"/>
        </pc:sldMkLst>
        <pc:spChg chg="del mod">
          <ac:chgData name="Shamanda Medina" userId="222f55b8-e418-4edb-a58b-232662815dec" providerId="ADAL" clId="{B82D8984-225A-4374-9FE8-78D8799E15DC}" dt="2023-10-11T15:46:27.951" v="13" actId="478"/>
          <ac:spMkLst>
            <pc:docMk/>
            <pc:sldMk cId="432389888" sldId="289"/>
            <ac:spMk id="8" creationId="{88ED4316-87E2-4D4E-B846-F1B649750C99}"/>
          </ac:spMkLst>
        </pc:spChg>
        <pc:graphicFrameChg chg="mod">
          <ac:chgData name="Shamanda Medina" userId="222f55b8-e418-4edb-a58b-232662815dec" providerId="ADAL" clId="{B82D8984-225A-4374-9FE8-78D8799E15DC}" dt="2023-10-11T15:46:40.629" v="19" actId="14100"/>
          <ac:graphicFrameMkLst>
            <pc:docMk/>
            <pc:sldMk cId="432389888" sldId="289"/>
            <ac:graphicFrameMk id="5" creationId="{9B4D6868-FEDC-4049-BBEA-21DE2EF36341}"/>
          </ac:graphicFrameMkLst>
        </pc:graphicFrameChg>
        <pc:picChg chg="mod">
          <ac:chgData name="Shamanda Medina" userId="222f55b8-e418-4edb-a58b-232662815dec" providerId="ADAL" clId="{B82D8984-225A-4374-9FE8-78D8799E15DC}" dt="2023-10-11T15:46:47.754" v="22" actId="1076"/>
          <ac:picMkLst>
            <pc:docMk/>
            <pc:sldMk cId="432389888" sldId="289"/>
            <ac:picMk id="4" creationId="{493DA96F-9A94-4EC5-8545-AAF59571DA6B}"/>
          </ac:picMkLst>
        </pc:picChg>
        <pc:picChg chg="del">
          <ac:chgData name="Shamanda Medina" userId="222f55b8-e418-4edb-a58b-232662815dec" providerId="ADAL" clId="{B82D8984-225A-4374-9FE8-78D8799E15DC}" dt="2023-10-11T15:46:28.740" v="14" actId="478"/>
          <ac:picMkLst>
            <pc:docMk/>
            <pc:sldMk cId="432389888" sldId="289"/>
            <ac:picMk id="7" creationId="{AA290AD9-DE13-4BC0-9B36-F6CB6C55F08B}"/>
          </ac:picMkLst>
        </pc:picChg>
        <pc:cxnChg chg="del mod">
          <ac:chgData name="Shamanda Medina" userId="222f55b8-e418-4edb-a58b-232662815dec" providerId="ADAL" clId="{B82D8984-225A-4374-9FE8-78D8799E15DC}" dt="2023-10-11T15:46:30.115" v="16" actId="478"/>
          <ac:cxnSpMkLst>
            <pc:docMk/>
            <pc:sldMk cId="432389888" sldId="289"/>
            <ac:cxnSpMk id="6" creationId="{6BE063C4-B21F-420E-B084-922DD709FE67}"/>
          </ac:cxnSpMkLst>
        </pc:cxnChg>
      </pc:sldChg>
      <pc:sldChg chg="delSp modSp add mod">
        <pc:chgData name="Shamanda Medina" userId="222f55b8-e418-4edb-a58b-232662815dec" providerId="ADAL" clId="{B82D8984-225A-4374-9FE8-78D8799E15DC}" dt="2023-10-11T15:49:06.712" v="33" actId="478"/>
        <pc:sldMkLst>
          <pc:docMk/>
          <pc:sldMk cId="2499418454" sldId="290"/>
        </pc:sldMkLst>
        <pc:spChg chg="mod">
          <ac:chgData name="Shamanda Medina" userId="222f55b8-e418-4edb-a58b-232662815dec" providerId="ADAL" clId="{B82D8984-225A-4374-9FE8-78D8799E15DC}" dt="2023-10-11T15:49:03.047" v="32" actId="1076"/>
          <ac:spMkLst>
            <pc:docMk/>
            <pc:sldMk cId="2499418454" sldId="290"/>
            <ac:spMk id="2" creationId="{1991E240-DE2F-4C86-9FEB-4EE5080C97A3}"/>
          </ac:spMkLst>
        </pc:spChg>
        <pc:spChg chg="del mod">
          <ac:chgData name="Shamanda Medina" userId="222f55b8-e418-4edb-a58b-232662815dec" providerId="ADAL" clId="{B82D8984-225A-4374-9FE8-78D8799E15DC}" dt="2023-10-11T15:46:34.281" v="18" actId="478"/>
          <ac:spMkLst>
            <pc:docMk/>
            <pc:sldMk cId="2499418454" sldId="290"/>
            <ac:spMk id="7" creationId="{5F154F39-6248-4183-B25E-7FBE88E333AE}"/>
          </ac:spMkLst>
        </pc:spChg>
        <pc:graphicFrameChg chg="mod">
          <ac:chgData name="Shamanda Medina" userId="222f55b8-e418-4edb-a58b-232662815dec" providerId="ADAL" clId="{B82D8984-225A-4374-9FE8-78D8799E15DC}" dt="2023-10-11T15:48:54.785" v="27" actId="14100"/>
          <ac:graphicFrameMkLst>
            <pc:docMk/>
            <pc:sldMk cId="2499418454" sldId="290"/>
            <ac:graphicFrameMk id="4" creationId="{99559CFA-4A16-4296-AD45-949D52E8EB9A}"/>
          </ac:graphicFrameMkLst>
        </pc:graphicFrameChg>
        <pc:picChg chg="del">
          <ac:chgData name="Shamanda Medina" userId="222f55b8-e418-4edb-a58b-232662815dec" providerId="ADAL" clId="{B82D8984-225A-4374-9FE8-78D8799E15DC}" dt="2023-10-11T15:49:06.712" v="33" actId="478"/>
          <ac:picMkLst>
            <pc:docMk/>
            <pc:sldMk cId="2499418454" sldId="290"/>
            <ac:picMk id="6" creationId="{BFDCC7C0-FB52-473D-A8D0-E57CBB6953B0}"/>
          </ac:picMkLst>
        </pc:picChg>
        <pc:cxnChg chg="del">
          <ac:chgData name="Shamanda Medina" userId="222f55b8-e418-4edb-a58b-232662815dec" providerId="ADAL" clId="{B82D8984-225A-4374-9FE8-78D8799E15DC}" dt="2023-10-11T15:48:49.414" v="25" actId="478"/>
          <ac:cxnSpMkLst>
            <pc:docMk/>
            <pc:sldMk cId="2499418454" sldId="290"/>
            <ac:cxnSpMk id="5" creationId="{FB296E5B-F08D-4ADB-BBFD-C5E0696FDC88}"/>
          </ac:cxnSpMkLst>
        </pc:cxnChg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2252397022" sldId="291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1917735896" sldId="292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1359323001" sldId="294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694108450" sldId="295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3638161629" sldId="296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550132342" sldId="297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2350740509" sldId="298"/>
        </pc:sldMkLst>
      </pc:sldChg>
      <pc:sldChg chg="del">
        <pc:chgData name="Shamanda Medina" userId="222f55b8-e418-4edb-a58b-232662815dec" providerId="ADAL" clId="{B82D8984-225A-4374-9FE8-78D8799E15DC}" dt="2023-10-11T15:45:47.379" v="1" actId="47"/>
        <pc:sldMkLst>
          <pc:docMk/>
          <pc:sldMk cId="807493033" sldId="299"/>
        </pc:sldMkLst>
      </pc:sldChg>
      <pc:sldChg chg="delSp modSp add mod">
        <pc:chgData name="Shamanda Medina" userId="222f55b8-e418-4edb-a58b-232662815dec" providerId="ADAL" clId="{B82D8984-225A-4374-9FE8-78D8799E15DC}" dt="2023-10-11T15:49:21.023" v="39" actId="1076"/>
        <pc:sldMkLst>
          <pc:docMk/>
          <pc:sldMk cId="4058938612" sldId="473"/>
        </pc:sldMkLst>
        <pc:spChg chg="del">
          <ac:chgData name="Shamanda Medina" userId="222f55b8-e418-4edb-a58b-232662815dec" providerId="ADAL" clId="{B82D8984-225A-4374-9FE8-78D8799E15DC}" dt="2023-10-11T15:49:14.529" v="36" actId="478"/>
          <ac:spMkLst>
            <pc:docMk/>
            <pc:sldMk cId="4058938612" sldId="473"/>
            <ac:spMk id="7" creationId="{B5FE0764-6190-4701-A545-F17101E1CC7A}"/>
          </ac:spMkLst>
        </pc:spChg>
        <pc:graphicFrameChg chg="mod">
          <ac:chgData name="Shamanda Medina" userId="222f55b8-e418-4edb-a58b-232662815dec" providerId="ADAL" clId="{B82D8984-225A-4374-9FE8-78D8799E15DC}" dt="2023-10-11T15:49:21.023" v="39" actId="1076"/>
          <ac:graphicFrameMkLst>
            <pc:docMk/>
            <pc:sldMk cId="4058938612" sldId="473"/>
            <ac:graphicFrameMk id="4" creationId="{3FECC63A-F76B-40E9-B3CD-DA38D79213F2}"/>
          </ac:graphicFrameMkLst>
        </pc:graphicFrameChg>
        <pc:picChg chg="del">
          <ac:chgData name="Shamanda Medina" userId="222f55b8-e418-4edb-a58b-232662815dec" providerId="ADAL" clId="{B82D8984-225A-4374-9FE8-78D8799E15DC}" dt="2023-10-11T15:49:12.095" v="35" actId="478"/>
          <ac:picMkLst>
            <pc:docMk/>
            <pc:sldMk cId="4058938612" sldId="473"/>
            <ac:picMk id="6" creationId="{6A60B47D-C48B-4026-A776-55879A9D7A71}"/>
          </ac:picMkLst>
        </pc:picChg>
        <pc:cxnChg chg="del">
          <ac:chgData name="Shamanda Medina" userId="222f55b8-e418-4edb-a58b-232662815dec" providerId="ADAL" clId="{B82D8984-225A-4374-9FE8-78D8799E15DC}" dt="2023-10-11T15:49:11.403" v="34" actId="478"/>
          <ac:cxnSpMkLst>
            <pc:docMk/>
            <pc:sldMk cId="4058938612" sldId="473"/>
            <ac:cxnSpMk id="5" creationId="{3C309A14-5E43-4D7A-8198-58EFE4830310}"/>
          </ac:cxnSpMkLst>
        </pc:cxnChg>
      </pc:sldChg>
      <pc:sldChg chg="delSp modSp add mod">
        <pc:chgData name="Shamanda Medina" userId="222f55b8-e418-4edb-a58b-232662815dec" providerId="ADAL" clId="{B82D8984-225A-4374-9FE8-78D8799E15DC}" dt="2023-10-11T15:50:11.865" v="50" actId="478"/>
        <pc:sldMkLst>
          <pc:docMk/>
          <pc:sldMk cId="2466024422" sldId="474"/>
        </pc:sldMkLst>
        <pc:spChg chg="mod">
          <ac:chgData name="Shamanda Medina" userId="222f55b8-e418-4edb-a58b-232662815dec" providerId="ADAL" clId="{B82D8984-225A-4374-9FE8-78D8799E15DC}" dt="2023-10-11T15:49:38.901" v="46" actId="20577"/>
          <ac:spMkLst>
            <pc:docMk/>
            <pc:sldMk cId="2466024422" sldId="474"/>
            <ac:spMk id="2" creationId="{95B4FD57-C606-49B3-9D56-C462C304269E}"/>
          </ac:spMkLst>
        </pc:spChg>
        <pc:spChg chg="mod">
          <ac:chgData name="Shamanda Medina" userId="222f55b8-e418-4edb-a58b-232662815dec" providerId="ADAL" clId="{B82D8984-225A-4374-9FE8-78D8799E15DC}" dt="2023-10-11T15:49:51.259" v="47" actId="207"/>
          <ac:spMkLst>
            <pc:docMk/>
            <pc:sldMk cId="2466024422" sldId="474"/>
            <ac:spMk id="4" creationId="{3372920F-3A01-43EB-8AFA-43005E9B6DBE}"/>
          </ac:spMkLst>
        </pc:spChg>
        <pc:spChg chg="del">
          <ac:chgData name="Shamanda Medina" userId="222f55b8-e418-4edb-a58b-232662815dec" providerId="ADAL" clId="{B82D8984-225A-4374-9FE8-78D8799E15DC}" dt="2023-10-11T15:50:11.865" v="50" actId="478"/>
          <ac:spMkLst>
            <pc:docMk/>
            <pc:sldMk cId="2466024422" sldId="474"/>
            <ac:spMk id="8" creationId="{9752B326-DF87-4D90-A029-DA4629DEF15D}"/>
          </ac:spMkLst>
        </pc:spChg>
        <pc:picChg chg="mod">
          <ac:chgData name="Shamanda Medina" userId="222f55b8-e418-4edb-a58b-232662815dec" providerId="ADAL" clId="{B82D8984-225A-4374-9FE8-78D8799E15DC}" dt="2023-10-11T15:49:34.190" v="43" actId="1076"/>
          <ac:picMkLst>
            <pc:docMk/>
            <pc:sldMk cId="2466024422" sldId="474"/>
            <ac:picMk id="5" creationId="{68AB8F7D-C9D9-41D6-A3CF-B977A703517B}"/>
          </ac:picMkLst>
        </pc:picChg>
        <pc:picChg chg="del">
          <ac:chgData name="Shamanda Medina" userId="222f55b8-e418-4edb-a58b-232662815dec" providerId="ADAL" clId="{B82D8984-225A-4374-9FE8-78D8799E15DC}" dt="2023-10-11T15:50:08.568" v="48" actId="478"/>
          <ac:picMkLst>
            <pc:docMk/>
            <pc:sldMk cId="2466024422" sldId="474"/>
            <ac:picMk id="7" creationId="{1ED1BF50-3EFB-4D79-BEC9-209A053AF12F}"/>
          </ac:picMkLst>
        </pc:picChg>
        <pc:cxnChg chg="del">
          <ac:chgData name="Shamanda Medina" userId="222f55b8-e418-4edb-a58b-232662815dec" providerId="ADAL" clId="{B82D8984-225A-4374-9FE8-78D8799E15DC}" dt="2023-10-11T15:50:09.499" v="49" actId="478"/>
          <ac:cxnSpMkLst>
            <pc:docMk/>
            <pc:sldMk cId="2466024422" sldId="474"/>
            <ac:cxnSpMk id="6" creationId="{97911748-2356-4CAC-AB32-B3820B50BCC2}"/>
          </ac:cxnSpMkLst>
        </pc:cxnChg>
      </pc:sldChg>
      <pc:sldChg chg="addSp delSp modSp add mod setBg">
        <pc:chgData name="Shamanda Medina" userId="222f55b8-e418-4edb-a58b-232662815dec" providerId="ADAL" clId="{B82D8984-225A-4374-9FE8-78D8799E15DC}" dt="2023-10-11T16:04:13.807" v="124" actId="1076"/>
        <pc:sldMkLst>
          <pc:docMk/>
          <pc:sldMk cId="1662350602" sldId="475"/>
        </pc:sldMkLst>
        <pc:spChg chg="mod">
          <ac:chgData name="Shamanda Medina" userId="222f55b8-e418-4edb-a58b-232662815dec" providerId="ADAL" clId="{B82D8984-225A-4374-9FE8-78D8799E15DC}" dt="2023-10-11T16:04:13.807" v="124" actId="1076"/>
          <ac:spMkLst>
            <pc:docMk/>
            <pc:sldMk cId="1662350602" sldId="475"/>
            <ac:spMk id="2" creationId="{95B4FD57-C606-49B3-9D56-C462C304269E}"/>
          </ac:spMkLst>
        </pc:spChg>
        <pc:spChg chg="del mod">
          <ac:chgData name="Shamanda Medina" userId="222f55b8-e418-4edb-a58b-232662815dec" providerId="ADAL" clId="{B82D8984-225A-4374-9FE8-78D8799E15DC}" dt="2023-10-11T15:57:29.346" v="53" actId="478"/>
          <ac:spMkLst>
            <pc:docMk/>
            <pc:sldMk cId="1662350602" sldId="475"/>
            <ac:spMk id="4" creationId="{3372920F-3A01-43EB-8AFA-43005E9B6DBE}"/>
          </ac:spMkLst>
        </pc:spChg>
        <pc:spChg chg="add del mod">
          <ac:chgData name="Shamanda Medina" userId="222f55b8-e418-4edb-a58b-232662815dec" providerId="ADAL" clId="{B82D8984-225A-4374-9FE8-78D8799E15DC}" dt="2023-10-11T15:57:32.491" v="56" actId="478"/>
          <ac:spMkLst>
            <pc:docMk/>
            <pc:sldMk cId="1662350602" sldId="475"/>
            <ac:spMk id="6" creationId="{21F25E23-BA33-CBDC-C5EB-80DD0E90E854}"/>
          </ac:spMkLst>
        </pc:spChg>
        <pc:spChg chg="add del">
          <ac:chgData name="Shamanda Medina" userId="222f55b8-e418-4edb-a58b-232662815dec" providerId="ADAL" clId="{B82D8984-225A-4374-9FE8-78D8799E15DC}" dt="2023-10-11T15:58:29.965" v="64" actId="26606"/>
          <ac:spMkLst>
            <pc:docMk/>
            <pc:sldMk cId="1662350602" sldId="475"/>
            <ac:spMk id="13" creationId="{C4879EFC-8E62-4E00-973C-C45EE9EC676D}"/>
          </ac:spMkLst>
        </pc:spChg>
        <pc:spChg chg="add del">
          <ac:chgData name="Shamanda Medina" userId="222f55b8-e418-4edb-a58b-232662815dec" providerId="ADAL" clId="{B82D8984-225A-4374-9FE8-78D8799E15DC}" dt="2023-10-11T15:58:29.965" v="64" actId="26606"/>
          <ac:spMkLst>
            <pc:docMk/>
            <pc:sldMk cId="1662350602" sldId="475"/>
            <ac:spMk id="15" creationId="{D6A9C53F-5F90-40A5-8C85-5412D39C8C68}"/>
          </ac:spMkLst>
        </pc:spChg>
        <pc:picChg chg="del mod">
          <ac:chgData name="Shamanda Medina" userId="222f55b8-e418-4edb-a58b-232662815dec" providerId="ADAL" clId="{B82D8984-225A-4374-9FE8-78D8799E15DC}" dt="2023-10-11T15:57:30.117" v="55" actId="478"/>
          <ac:picMkLst>
            <pc:docMk/>
            <pc:sldMk cId="1662350602" sldId="475"/>
            <ac:picMk id="5" creationId="{68AB8F7D-C9D9-41D6-A3CF-B977A703517B}"/>
          </ac:picMkLst>
        </pc:picChg>
        <pc:picChg chg="add mod">
          <ac:chgData name="Shamanda Medina" userId="222f55b8-e418-4edb-a58b-232662815dec" providerId="ADAL" clId="{B82D8984-225A-4374-9FE8-78D8799E15DC}" dt="2023-10-11T15:59:19.955" v="70" actId="14100"/>
          <ac:picMkLst>
            <pc:docMk/>
            <pc:sldMk cId="1662350602" sldId="475"/>
            <ac:picMk id="7" creationId="{08002B7A-ECBC-5A82-E2D5-10CEB108A449}"/>
          </ac:picMkLst>
        </pc:picChg>
        <pc:picChg chg="add mod">
          <ac:chgData name="Shamanda Medina" userId="222f55b8-e418-4edb-a58b-232662815dec" providerId="ADAL" clId="{B82D8984-225A-4374-9FE8-78D8799E15DC}" dt="2023-10-11T15:59:18.234" v="68" actId="14100"/>
          <ac:picMkLst>
            <pc:docMk/>
            <pc:sldMk cId="1662350602" sldId="475"/>
            <ac:picMk id="8" creationId="{76B3D044-273D-B88C-A697-B6F862B8CEEA}"/>
          </ac:picMkLst>
        </pc:picChg>
      </pc:sldChg>
      <pc:sldChg chg="addSp delSp modSp add del mod">
        <pc:chgData name="Shamanda Medina" userId="222f55b8-e418-4edb-a58b-232662815dec" providerId="ADAL" clId="{B82D8984-225A-4374-9FE8-78D8799E15DC}" dt="2023-10-11T16:01:03.360" v="85" actId="47"/>
        <pc:sldMkLst>
          <pc:docMk/>
          <pc:sldMk cId="314609513" sldId="476"/>
        </pc:sldMkLst>
        <pc:spChg chg="del">
          <ac:chgData name="Shamanda Medina" userId="222f55b8-e418-4edb-a58b-232662815dec" providerId="ADAL" clId="{B82D8984-225A-4374-9FE8-78D8799E15DC}" dt="2023-10-11T15:59:28.420" v="75" actId="478"/>
          <ac:spMkLst>
            <pc:docMk/>
            <pc:sldMk cId="314609513" sldId="476"/>
            <ac:spMk id="2" creationId="{95B4FD57-C606-49B3-9D56-C462C304269E}"/>
          </ac:spMkLst>
        </pc:spChg>
        <pc:spChg chg="add del mod">
          <ac:chgData name="Shamanda Medina" userId="222f55b8-e418-4edb-a58b-232662815dec" providerId="ADAL" clId="{B82D8984-225A-4374-9FE8-78D8799E15DC}" dt="2023-10-11T15:59:29.931" v="76" actId="478"/>
          <ac:spMkLst>
            <pc:docMk/>
            <pc:sldMk cId="314609513" sldId="476"/>
            <ac:spMk id="4" creationId="{7BB05E93-DB49-0294-74AD-656FD4FAB9A1}"/>
          </ac:spMkLst>
        </pc:spChg>
        <pc:picChg chg="del">
          <ac:chgData name="Shamanda Medina" userId="222f55b8-e418-4edb-a58b-232662815dec" providerId="ADAL" clId="{B82D8984-225A-4374-9FE8-78D8799E15DC}" dt="2023-10-11T15:59:26.375" v="72" actId="478"/>
          <ac:picMkLst>
            <pc:docMk/>
            <pc:sldMk cId="314609513" sldId="476"/>
            <ac:picMk id="7" creationId="{08002B7A-ECBC-5A82-E2D5-10CEB108A449}"/>
          </ac:picMkLst>
        </pc:picChg>
        <pc:picChg chg="del mod">
          <ac:chgData name="Shamanda Medina" userId="222f55b8-e418-4edb-a58b-232662815dec" providerId="ADAL" clId="{B82D8984-225A-4374-9FE8-78D8799E15DC}" dt="2023-10-11T15:59:26.792" v="74" actId="478"/>
          <ac:picMkLst>
            <pc:docMk/>
            <pc:sldMk cId="314609513" sldId="476"/>
            <ac:picMk id="8" creationId="{76B3D044-273D-B88C-A697-B6F862B8CEEA}"/>
          </ac:picMkLst>
        </pc:picChg>
      </pc:sldChg>
      <pc:sldChg chg="add del">
        <pc:chgData name="Shamanda Medina" userId="222f55b8-e418-4edb-a58b-232662815dec" providerId="ADAL" clId="{B82D8984-225A-4374-9FE8-78D8799E15DC}" dt="2023-10-11T15:57:34.343" v="58"/>
        <pc:sldMkLst>
          <pc:docMk/>
          <pc:sldMk cId="1848899570" sldId="476"/>
        </pc:sldMkLst>
      </pc:sldChg>
      <pc:sldChg chg="modSp add mod">
        <pc:chgData name="Shamanda Medina" userId="222f55b8-e418-4edb-a58b-232662815dec" providerId="ADAL" clId="{B82D8984-225A-4374-9FE8-78D8799E15DC}" dt="2023-10-11T15:59:51.284" v="80" actId="1076"/>
        <pc:sldMkLst>
          <pc:docMk/>
          <pc:sldMk cId="4245148738" sldId="523"/>
        </pc:sldMkLst>
        <pc:spChg chg="mod">
          <ac:chgData name="Shamanda Medina" userId="222f55b8-e418-4edb-a58b-232662815dec" providerId="ADAL" clId="{B82D8984-225A-4374-9FE8-78D8799E15DC}" dt="2023-10-11T15:59:48.796" v="78" actId="1076"/>
          <ac:spMkLst>
            <pc:docMk/>
            <pc:sldMk cId="4245148738" sldId="523"/>
            <ac:spMk id="11" creationId="{00000000-0000-0000-0000-000000000000}"/>
          </ac:spMkLst>
        </pc:spChg>
        <pc:picChg chg="mod">
          <ac:chgData name="Shamanda Medina" userId="222f55b8-e418-4edb-a58b-232662815dec" providerId="ADAL" clId="{B82D8984-225A-4374-9FE8-78D8799E15DC}" dt="2023-10-11T15:59:49.956" v="79" actId="1076"/>
          <ac:picMkLst>
            <pc:docMk/>
            <pc:sldMk cId="4245148738" sldId="523"/>
            <ac:picMk id="4" creationId="{00000000-0000-0000-0000-000000000000}"/>
          </ac:picMkLst>
        </pc:picChg>
        <pc:picChg chg="mod">
          <ac:chgData name="Shamanda Medina" userId="222f55b8-e418-4edb-a58b-232662815dec" providerId="ADAL" clId="{B82D8984-225A-4374-9FE8-78D8799E15DC}" dt="2023-10-11T15:59:51.284" v="80" actId="1076"/>
          <ac:picMkLst>
            <pc:docMk/>
            <pc:sldMk cId="4245148738" sldId="523"/>
            <ac:picMk id="10" creationId="{00000000-0000-0000-0000-000000000000}"/>
          </ac:picMkLst>
        </pc:picChg>
      </pc:sldChg>
      <pc:sldChg chg="addSp delSp modSp add mod">
        <pc:chgData name="Shamanda Medina" userId="222f55b8-e418-4edb-a58b-232662815dec" providerId="ADAL" clId="{B82D8984-225A-4374-9FE8-78D8799E15DC}" dt="2023-10-11T16:03:17.425" v="123" actId="207"/>
        <pc:sldMkLst>
          <pc:docMk/>
          <pc:sldMk cId="3349732447" sldId="524"/>
        </pc:sldMkLst>
        <pc:spChg chg="add del">
          <ac:chgData name="Shamanda Medina" userId="222f55b8-e418-4edb-a58b-232662815dec" providerId="ADAL" clId="{B82D8984-225A-4374-9FE8-78D8799E15DC}" dt="2023-10-11T16:02:03.820" v="113" actId="11529"/>
          <ac:spMkLst>
            <pc:docMk/>
            <pc:sldMk cId="3349732447" sldId="524"/>
            <ac:spMk id="7" creationId="{20CE8626-BF34-B67E-5F7E-BDC953DD083D}"/>
          </ac:spMkLst>
        </pc:spChg>
        <pc:spChg chg="add mod">
          <ac:chgData name="Shamanda Medina" userId="222f55b8-e418-4edb-a58b-232662815dec" providerId="ADAL" clId="{B82D8984-225A-4374-9FE8-78D8799E15DC}" dt="2023-10-11T16:03:17.425" v="123" actId="207"/>
          <ac:spMkLst>
            <pc:docMk/>
            <pc:sldMk cId="3349732447" sldId="524"/>
            <ac:spMk id="10" creationId="{E2E907A6-F29D-045D-C9CB-5537B8D0FF07}"/>
          </ac:spMkLst>
        </pc:spChg>
        <pc:spChg chg="mod">
          <ac:chgData name="Shamanda Medina" userId="222f55b8-e418-4edb-a58b-232662815dec" providerId="ADAL" clId="{B82D8984-225A-4374-9FE8-78D8799E15DC}" dt="2023-10-11T15:59:57.718" v="83" actId="1076"/>
          <ac:spMkLst>
            <pc:docMk/>
            <pc:sldMk cId="3349732447" sldId="524"/>
            <ac:spMk id="11" creationId="{00000000-0000-0000-0000-000000000000}"/>
          </ac:spMkLst>
        </pc:spChg>
        <pc:picChg chg="add mod">
          <ac:chgData name="Shamanda Medina" userId="222f55b8-e418-4edb-a58b-232662815dec" providerId="ADAL" clId="{B82D8984-225A-4374-9FE8-78D8799E15DC}" dt="2023-10-11T16:02:22.440" v="119" actId="1076"/>
          <ac:picMkLst>
            <pc:docMk/>
            <pc:sldMk cId="3349732447" sldId="524"/>
            <ac:picMk id="4" creationId="{A8B05AFF-9F58-C175-E696-3400965B93B4}"/>
          </ac:picMkLst>
        </pc:picChg>
        <pc:picChg chg="mod">
          <ac:chgData name="Shamanda Medina" userId="222f55b8-e418-4edb-a58b-232662815dec" providerId="ADAL" clId="{B82D8984-225A-4374-9FE8-78D8799E15DC}" dt="2023-10-11T16:01:34.716" v="102" actId="1076"/>
          <ac:picMkLst>
            <pc:docMk/>
            <pc:sldMk cId="3349732447" sldId="524"/>
            <ac:picMk id="5" creationId="{00000000-0000-0000-0000-000000000000}"/>
          </ac:picMkLst>
        </pc:picChg>
        <pc:picChg chg="add mod">
          <ac:chgData name="Shamanda Medina" userId="222f55b8-e418-4edb-a58b-232662815dec" providerId="ADAL" clId="{B82D8984-225A-4374-9FE8-78D8799E15DC}" dt="2023-10-11T16:01:44.936" v="108" actId="1076"/>
          <ac:picMkLst>
            <pc:docMk/>
            <pc:sldMk cId="3349732447" sldId="524"/>
            <ac:picMk id="6" creationId="{C1015343-875C-912E-7047-975D8C2E6BD9}"/>
          </ac:picMkLst>
        </pc:picChg>
        <pc:picChg chg="mod">
          <ac:chgData name="Shamanda Medina" userId="222f55b8-e418-4edb-a58b-232662815dec" providerId="ADAL" clId="{B82D8984-225A-4374-9FE8-78D8799E15DC}" dt="2023-10-11T16:02:23.935" v="120" actId="1076"/>
          <ac:picMkLst>
            <pc:docMk/>
            <pc:sldMk cId="3349732447" sldId="524"/>
            <ac:picMk id="8" creationId="{00000000-0000-0000-0000-000000000000}"/>
          </ac:picMkLst>
        </pc:picChg>
        <pc:picChg chg="mod">
          <ac:chgData name="Shamanda Medina" userId="222f55b8-e418-4edb-a58b-232662815dec" providerId="ADAL" clId="{B82D8984-225A-4374-9FE8-78D8799E15DC}" dt="2023-10-11T16:01:33.467" v="101" actId="1076"/>
          <ac:picMkLst>
            <pc:docMk/>
            <pc:sldMk cId="3349732447" sldId="524"/>
            <ac:picMk id="9" creationId="{00000000-0000-0000-0000-000000000000}"/>
          </ac:picMkLst>
        </pc:picChg>
      </pc:sldChg>
      <pc:sldChg chg="addSp delSp modSp add del">
        <pc:chgData name="Shamanda Medina" userId="222f55b8-e418-4edb-a58b-232662815dec" providerId="ADAL" clId="{B82D8984-225A-4374-9FE8-78D8799E15DC}" dt="2023-10-11T16:01:50.608" v="111" actId="47"/>
        <pc:sldMkLst>
          <pc:docMk/>
          <pc:sldMk cId="1425232922" sldId="525"/>
        </pc:sldMkLst>
        <pc:spChg chg="add mod">
          <ac:chgData name="Shamanda Medina" userId="222f55b8-e418-4edb-a58b-232662815dec" providerId="ADAL" clId="{B82D8984-225A-4374-9FE8-78D8799E15DC}" dt="2023-10-11T16:01:18.057" v="93" actId="21"/>
          <ac:spMkLst>
            <pc:docMk/>
            <pc:sldMk cId="1425232922" sldId="525"/>
            <ac:spMk id="2" creationId="{1251AFB6-33B7-EB0E-AA55-66354373A4B1}"/>
          </ac:spMkLst>
        </pc:spChg>
        <pc:spChg chg="add mod">
          <ac:chgData name="Shamanda Medina" userId="222f55b8-e418-4edb-a58b-232662815dec" providerId="ADAL" clId="{B82D8984-225A-4374-9FE8-78D8799E15DC}" dt="2023-10-11T16:01:42.298" v="106" actId="21"/>
          <ac:spMkLst>
            <pc:docMk/>
            <pc:sldMk cId="1425232922" sldId="525"/>
            <ac:spMk id="3" creationId="{A1315C83-0DA3-EA1C-C3C6-0F259E781BE0}"/>
          </ac:spMkLst>
        </pc:spChg>
        <pc:spChg chg="mod">
          <ac:chgData name="Shamanda Medina" userId="222f55b8-e418-4edb-a58b-232662815dec" providerId="ADAL" clId="{B82D8984-225A-4374-9FE8-78D8799E15DC}" dt="2023-10-11T16:00:12.166" v="84" actId="1076"/>
          <ac:spMkLst>
            <pc:docMk/>
            <pc:sldMk cId="1425232922" sldId="525"/>
            <ac:spMk id="25608" creationId="{00000000-0000-0000-0000-000000000000}"/>
          </ac:spMkLst>
        </pc:spChg>
        <pc:picChg chg="del">
          <ac:chgData name="Shamanda Medina" userId="222f55b8-e418-4edb-a58b-232662815dec" providerId="ADAL" clId="{B82D8984-225A-4374-9FE8-78D8799E15DC}" dt="2023-10-11T16:01:42.298" v="106" actId="21"/>
          <ac:picMkLst>
            <pc:docMk/>
            <pc:sldMk cId="1425232922" sldId="525"/>
            <ac:picMk id="25606" creationId="{00000000-0000-0000-0000-000000000000}"/>
          </ac:picMkLst>
        </pc:picChg>
        <pc:picChg chg="del mod">
          <ac:chgData name="Shamanda Medina" userId="222f55b8-e418-4edb-a58b-232662815dec" providerId="ADAL" clId="{B82D8984-225A-4374-9FE8-78D8799E15DC}" dt="2023-10-11T16:01:18.057" v="93" actId="21"/>
          <ac:picMkLst>
            <pc:docMk/>
            <pc:sldMk cId="1425232922" sldId="525"/>
            <ac:picMk id="25607" creationId="{00000000-0000-0000-0000-000000000000}"/>
          </ac:picMkLst>
        </pc:picChg>
      </pc:sldChg>
    </pc:docChg>
  </pc:docChgLst>
  <pc:docChgLst>
    <pc:chgData name="Shamanda Medina" userId="222f55b8-e418-4edb-a58b-232662815dec" providerId="ADAL" clId="{078C859C-E1C2-444A-A30C-33EA7A00D68A}"/>
    <pc:docChg chg="modSld">
      <pc:chgData name="Shamanda Medina" userId="222f55b8-e418-4edb-a58b-232662815dec" providerId="ADAL" clId="{078C859C-E1C2-444A-A30C-33EA7A00D68A}" dt="2023-08-23T01:16:43.972" v="0" actId="1076"/>
      <pc:docMkLst>
        <pc:docMk/>
      </pc:docMkLst>
      <pc:sldChg chg="modSp mod">
        <pc:chgData name="Shamanda Medina" userId="222f55b8-e418-4edb-a58b-232662815dec" providerId="ADAL" clId="{078C859C-E1C2-444A-A30C-33EA7A00D68A}" dt="2023-08-23T01:16:43.972" v="0" actId="1076"/>
        <pc:sldMkLst>
          <pc:docMk/>
          <pc:sldMk cId="0" sldId="265"/>
        </pc:sldMkLst>
        <pc:picChg chg="mod">
          <ac:chgData name="Shamanda Medina" userId="222f55b8-e418-4edb-a58b-232662815dec" providerId="ADAL" clId="{078C859C-E1C2-444A-A30C-33EA7A00D68A}" dt="2023-08-23T01:16:43.972" v="0" actId="1076"/>
          <ac:picMkLst>
            <pc:docMk/>
            <pc:sldMk cId="0" sldId="265"/>
            <ac:picMk id="7" creationId="{00000000-0000-0000-0000-000000000000}"/>
          </ac:picMkLst>
        </pc:picChg>
      </pc:sldChg>
    </pc:docChg>
  </pc:docChgLst>
  <pc:docChgLst>
    <pc:chgData name="Shamanda Medina" userId="222f55b8-e418-4edb-a58b-232662815dec" providerId="ADAL" clId="{9E2D6353-7FC9-4BE2-94BD-AE47507CB6B1}"/>
    <pc:docChg chg="custSel addSld delSld modSld">
      <pc:chgData name="Shamanda Medina" userId="222f55b8-e418-4edb-a58b-232662815dec" providerId="ADAL" clId="{9E2D6353-7FC9-4BE2-94BD-AE47507CB6B1}" dt="2023-10-11T15:22:03.281" v="105" actId="20577"/>
      <pc:docMkLst>
        <pc:docMk/>
      </pc:docMkLst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57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59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65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67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68"/>
        </pc:sldMkLst>
      </pc:sldChg>
      <pc:sldChg chg="modSp add mod">
        <pc:chgData name="Shamanda Medina" userId="222f55b8-e418-4edb-a58b-232662815dec" providerId="ADAL" clId="{9E2D6353-7FC9-4BE2-94BD-AE47507CB6B1}" dt="2023-10-11T15:05:19.172" v="3" actId="1076"/>
        <pc:sldMkLst>
          <pc:docMk/>
          <pc:sldMk cId="0" sldId="269"/>
        </pc:sldMkLst>
        <pc:spChg chg="mod">
          <ac:chgData name="Shamanda Medina" userId="222f55b8-e418-4edb-a58b-232662815dec" providerId="ADAL" clId="{9E2D6353-7FC9-4BE2-94BD-AE47507CB6B1}" dt="2023-10-11T15:05:19.172" v="3" actId="1076"/>
          <ac:spMkLst>
            <pc:docMk/>
            <pc:sldMk cId="0" sldId="269"/>
            <ac:spMk id="59" creationId="{00000000-0000-0000-0000-000000000000}"/>
          </ac:spMkLst>
        </pc:spChg>
      </pc:sldChg>
      <pc:sldChg chg="modSp add mod">
        <pc:chgData name="Shamanda Medina" userId="222f55b8-e418-4edb-a58b-232662815dec" providerId="ADAL" clId="{9E2D6353-7FC9-4BE2-94BD-AE47507CB6B1}" dt="2023-10-11T15:05:57.303" v="20" actId="1076"/>
        <pc:sldMkLst>
          <pc:docMk/>
          <pc:sldMk cId="0" sldId="270"/>
        </pc:sldMkLst>
        <pc:spChg chg="mod">
          <ac:chgData name="Shamanda Medina" userId="222f55b8-e418-4edb-a58b-232662815dec" providerId="ADAL" clId="{9E2D6353-7FC9-4BE2-94BD-AE47507CB6B1}" dt="2023-10-11T15:05:57.303" v="20" actId="1076"/>
          <ac:spMkLst>
            <pc:docMk/>
            <pc:sldMk cId="0" sldId="270"/>
            <ac:spMk id="52" creationId="{00000000-0000-0000-0000-000000000000}"/>
          </ac:spMkLst>
        </pc:spChg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71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2604424227" sldId="272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275"/>
        </pc:sldMkLst>
      </pc:sldChg>
      <pc:sldChg chg="modSp add mod">
        <pc:chgData name="Shamanda Medina" userId="222f55b8-e418-4edb-a58b-232662815dec" providerId="ADAL" clId="{9E2D6353-7FC9-4BE2-94BD-AE47507CB6B1}" dt="2023-10-11T15:21:14.746" v="87" actId="1076"/>
        <pc:sldMkLst>
          <pc:docMk/>
          <pc:sldMk cId="2297670776" sldId="276"/>
        </pc:sldMkLst>
        <pc:spChg chg="mod">
          <ac:chgData name="Shamanda Medina" userId="222f55b8-e418-4edb-a58b-232662815dec" providerId="ADAL" clId="{9E2D6353-7FC9-4BE2-94BD-AE47507CB6B1}" dt="2023-10-11T15:21:14.746" v="87" actId="1076"/>
          <ac:spMkLst>
            <pc:docMk/>
            <pc:sldMk cId="2297670776" sldId="276"/>
            <ac:spMk id="4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21:11.824" v="86" actId="1076"/>
          <ac:spMkLst>
            <pc:docMk/>
            <pc:sldMk cId="2297670776" sldId="276"/>
            <ac:spMk id="6" creationId="{00000000-0000-0000-0000-000000000000}"/>
          </ac:spMkLst>
        </pc:spChg>
        <pc:picChg chg="mod">
          <ac:chgData name="Shamanda Medina" userId="222f55b8-e418-4edb-a58b-232662815dec" providerId="ADAL" clId="{9E2D6353-7FC9-4BE2-94BD-AE47507CB6B1}" dt="2023-10-11T15:21:06.846" v="84" actId="1076"/>
          <ac:picMkLst>
            <pc:docMk/>
            <pc:sldMk cId="2297670776" sldId="276"/>
            <ac:picMk id="5" creationId="{00000000-0000-0000-0000-000000000000}"/>
          </ac:picMkLst>
        </pc:picChg>
      </pc:sldChg>
      <pc:sldChg chg="modSp add mod">
        <pc:chgData name="Shamanda Medina" userId="222f55b8-e418-4edb-a58b-232662815dec" providerId="ADAL" clId="{9E2D6353-7FC9-4BE2-94BD-AE47507CB6B1}" dt="2023-10-11T15:20:30.327" v="71" actId="790"/>
        <pc:sldMkLst>
          <pc:docMk/>
          <pc:sldMk cId="0" sldId="277"/>
        </pc:sldMkLst>
        <pc:spChg chg="mod">
          <ac:chgData name="Shamanda Medina" userId="222f55b8-e418-4edb-a58b-232662815dec" providerId="ADAL" clId="{9E2D6353-7FC9-4BE2-94BD-AE47507CB6B1}" dt="2023-10-11T15:20:30.327" v="71" actId="790"/>
          <ac:spMkLst>
            <pc:docMk/>
            <pc:sldMk cId="0" sldId="277"/>
            <ac:spMk id="4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07:20.585" v="33" actId="1076"/>
          <ac:spMkLst>
            <pc:docMk/>
            <pc:sldMk cId="0" sldId="277"/>
            <ac:spMk id="6" creationId="{00000000-0000-0000-0000-000000000000}"/>
          </ac:spMkLst>
        </pc:spChg>
      </pc:sldChg>
      <pc:sldChg chg="modSp add mod">
        <pc:chgData name="Shamanda Medina" userId="222f55b8-e418-4edb-a58b-232662815dec" providerId="ADAL" clId="{9E2D6353-7FC9-4BE2-94BD-AE47507CB6B1}" dt="2023-10-11T15:17:38.509" v="37" actId="14100"/>
        <pc:sldMkLst>
          <pc:docMk/>
          <pc:sldMk cId="0" sldId="278"/>
        </pc:sldMkLst>
        <pc:spChg chg="mod">
          <ac:chgData name="Shamanda Medina" userId="222f55b8-e418-4edb-a58b-232662815dec" providerId="ADAL" clId="{9E2D6353-7FC9-4BE2-94BD-AE47507CB6B1}" dt="2023-10-11T15:17:38.509" v="37" actId="14100"/>
          <ac:spMkLst>
            <pc:docMk/>
            <pc:sldMk cId="0" sldId="278"/>
            <ac:spMk id="5" creationId="{00000000-0000-0000-0000-000000000000}"/>
          </ac:spMkLst>
        </pc:spChg>
        <pc:picChg chg="mod">
          <ac:chgData name="Shamanda Medina" userId="222f55b8-e418-4edb-a58b-232662815dec" providerId="ADAL" clId="{9E2D6353-7FC9-4BE2-94BD-AE47507CB6B1}" dt="2023-10-11T15:17:36.346" v="36" actId="1076"/>
          <ac:picMkLst>
            <pc:docMk/>
            <pc:sldMk cId="0" sldId="278"/>
            <ac:picMk id="6" creationId="{00000000-0000-0000-0000-000000000000}"/>
          </ac:picMkLst>
        </pc:picChg>
      </pc:sldChg>
      <pc:sldChg chg="add">
        <pc:chgData name="Shamanda Medina" userId="222f55b8-e418-4edb-a58b-232662815dec" providerId="ADAL" clId="{9E2D6353-7FC9-4BE2-94BD-AE47507CB6B1}" dt="2023-10-11T15:04:51.756" v="0"/>
        <pc:sldMkLst>
          <pc:docMk/>
          <pc:sldMk cId="0" sldId="279"/>
        </pc:sldMkLst>
      </pc:sldChg>
      <pc:sldChg chg="add">
        <pc:chgData name="Shamanda Medina" userId="222f55b8-e418-4edb-a58b-232662815dec" providerId="ADAL" clId="{9E2D6353-7FC9-4BE2-94BD-AE47507CB6B1}" dt="2023-10-11T15:04:51.756" v="0"/>
        <pc:sldMkLst>
          <pc:docMk/>
          <pc:sldMk cId="0" sldId="280"/>
        </pc:sldMkLst>
      </pc:sldChg>
      <pc:sldChg chg="add del">
        <pc:chgData name="Shamanda Medina" userId="222f55b8-e418-4edb-a58b-232662815dec" providerId="ADAL" clId="{9E2D6353-7FC9-4BE2-94BD-AE47507CB6B1}" dt="2023-10-11T15:05:00.760" v="1" actId="47"/>
        <pc:sldMkLst>
          <pc:docMk/>
          <pc:sldMk cId="716335035" sldId="465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2614080904" sldId="471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590868362" sldId="473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484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08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09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10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11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12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13"/>
        </pc:sldMkLst>
      </pc:sldChg>
      <pc:sldChg chg="del">
        <pc:chgData name="Shamanda Medina" userId="222f55b8-e418-4edb-a58b-232662815dec" providerId="ADAL" clId="{9E2D6353-7FC9-4BE2-94BD-AE47507CB6B1}" dt="2023-10-11T15:05:00.760" v="1" actId="47"/>
        <pc:sldMkLst>
          <pc:docMk/>
          <pc:sldMk cId="0" sldId="514"/>
        </pc:sldMkLst>
      </pc:sldChg>
      <pc:sldChg chg="add">
        <pc:chgData name="Shamanda Medina" userId="222f55b8-e418-4edb-a58b-232662815dec" providerId="ADAL" clId="{9E2D6353-7FC9-4BE2-94BD-AE47507CB6B1}" dt="2023-10-11T15:04:51.756" v="0"/>
        <pc:sldMkLst>
          <pc:docMk/>
          <pc:sldMk cId="1648680267" sldId="515"/>
        </pc:sldMkLst>
      </pc:sldChg>
      <pc:sldChg chg="add">
        <pc:chgData name="Shamanda Medina" userId="222f55b8-e418-4edb-a58b-232662815dec" providerId="ADAL" clId="{9E2D6353-7FC9-4BE2-94BD-AE47507CB6B1}" dt="2023-10-11T15:04:51.756" v="0"/>
        <pc:sldMkLst>
          <pc:docMk/>
          <pc:sldMk cId="0" sldId="516"/>
        </pc:sldMkLst>
      </pc:sldChg>
      <pc:sldChg chg="add">
        <pc:chgData name="Shamanda Medina" userId="222f55b8-e418-4edb-a58b-232662815dec" providerId="ADAL" clId="{9E2D6353-7FC9-4BE2-94BD-AE47507CB6B1}" dt="2023-10-11T15:04:51.756" v="0"/>
        <pc:sldMkLst>
          <pc:docMk/>
          <pc:sldMk cId="0" sldId="517"/>
        </pc:sldMkLst>
      </pc:sldChg>
      <pc:sldChg chg="modSp add mod">
        <pc:chgData name="Shamanda Medina" userId="222f55b8-e418-4edb-a58b-232662815dec" providerId="ADAL" clId="{9E2D6353-7FC9-4BE2-94BD-AE47507CB6B1}" dt="2023-10-11T15:05:47.553" v="15" actId="1076"/>
        <pc:sldMkLst>
          <pc:docMk/>
          <pc:sldMk cId="3086741005" sldId="518"/>
        </pc:sldMkLst>
        <pc:spChg chg="mod">
          <ac:chgData name="Shamanda Medina" userId="222f55b8-e418-4edb-a58b-232662815dec" providerId="ADAL" clId="{9E2D6353-7FC9-4BE2-94BD-AE47507CB6B1}" dt="2023-10-11T15:05:31.007" v="5" actId="1076"/>
          <ac:spMkLst>
            <pc:docMk/>
            <pc:sldMk cId="3086741005" sldId="518"/>
            <ac:spMk id="5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05:33.788" v="6" actId="1076"/>
          <ac:spMkLst>
            <pc:docMk/>
            <pc:sldMk cId="3086741005" sldId="518"/>
            <ac:spMk id="22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05:37.730" v="9" actId="1076"/>
          <ac:spMkLst>
            <pc:docMk/>
            <pc:sldMk cId="3086741005" sldId="518"/>
            <ac:spMk id="41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05:47.553" v="15" actId="1076"/>
          <ac:spMkLst>
            <pc:docMk/>
            <pc:sldMk cId="3086741005" sldId="518"/>
            <ac:spMk id="52" creationId="{00000000-0000-0000-0000-000000000000}"/>
          </ac:spMkLst>
        </pc:spChg>
        <pc:picChg chg="mod">
          <ac:chgData name="Shamanda Medina" userId="222f55b8-e418-4edb-a58b-232662815dec" providerId="ADAL" clId="{9E2D6353-7FC9-4BE2-94BD-AE47507CB6B1}" dt="2023-10-11T15:05:28.625" v="4" actId="1076"/>
          <ac:picMkLst>
            <pc:docMk/>
            <pc:sldMk cId="3086741005" sldId="518"/>
            <ac:picMk id="4" creationId="{00000000-0000-0000-0000-000000000000}"/>
          </ac:picMkLst>
        </pc:picChg>
        <pc:picChg chg="mod">
          <ac:chgData name="Shamanda Medina" userId="222f55b8-e418-4edb-a58b-232662815dec" providerId="ADAL" clId="{9E2D6353-7FC9-4BE2-94BD-AE47507CB6B1}" dt="2023-10-11T15:05:36.189" v="8" actId="1076"/>
          <ac:picMkLst>
            <pc:docMk/>
            <pc:sldMk cId="3086741005" sldId="518"/>
            <ac:picMk id="40" creationId="{00000000-0000-0000-0000-000000000000}"/>
          </ac:picMkLst>
        </pc:picChg>
        <pc:picChg chg="mod">
          <ac:chgData name="Shamanda Medina" userId="222f55b8-e418-4edb-a58b-232662815dec" providerId="ADAL" clId="{9E2D6353-7FC9-4BE2-94BD-AE47507CB6B1}" dt="2023-10-11T15:05:41.046" v="12" actId="14100"/>
          <ac:picMkLst>
            <pc:docMk/>
            <pc:sldMk cId="3086741005" sldId="518"/>
            <ac:picMk id="1026" creationId="{E31485CE-FB7C-9D03-9018-1360B4B3344E}"/>
          </ac:picMkLst>
        </pc:picChg>
      </pc:sldChg>
      <pc:sldChg chg="modSp add mod">
        <pc:chgData name="Shamanda Medina" userId="222f55b8-e418-4edb-a58b-232662815dec" providerId="ADAL" clId="{9E2D6353-7FC9-4BE2-94BD-AE47507CB6B1}" dt="2023-10-11T15:22:03.281" v="105" actId="20577"/>
        <pc:sldMkLst>
          <pc:docMk/>
          <pc:sldMk cId="0" sldId="519"/>
        </pc:sldMkLst>
        <pc:spChg chg="mod">
          <ac:chgData name="Shamanda Medina" userId="222f55b8-e418-4edb-a58b-232662815dec" providerId="ADAL" clId="{9E2D6353-7FC9-4BE2-94BD-AE47507CB6B1}" dt="2023-10-11T15:22:03.281" v="105" actId="20577"/>
          <ac:spMkLst>
            <pc:docMk/>
            <pc:sldMk cId="0" sldId="519"/>
            <ac:spMk id="4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21:36.486" v="88" actId="1076"/>
          <ac:spMkLst>
            <pc:docMk/>
            <pc:sldMk cId="0" sldId="519"/>
            <ac:spMk id="5" creationId="{00000000-0000-0000-0000-000000000000}"/>
          </ac:spMkLst>
        </pc:spChg>
      </pc:sldChg>
      <pc:sldChg chg="modSp add mod">
        <pc:chgData name="Shamanda Medina" userId="222f55b8-e418-4edb-a58b-232662815dec" providerId="ADAL" clId="{9E2D6353-7FC9-4BE2-94BD-AE47507CB6B1}" dt="2023-10-11T15:18:50.806" v="53" actId="1076"/>
        <pc:sldMkLst>
          <pc:docMk/>
          <pc:sldMk cId="886398041" sldId="520"/>
        </pc:sldMkLst>
        <pc:spChg chg="mod">
          <ac:chgData name="Shamanda Medina" userId="222f55b8-e418-4edb-a58b-232662815dec" providerId="ADAL" clId="{9E2D6353-7FC9-4BE2-94BD-AE47507CB6B1}" dt="2023-10-11T15:18:50.806" v="53" actId="1076"/>
          <ac:spMkLst>
            <pc:docMk/>
            <pc:sldMk cId="886398041" sldId="520"/>
            <ac:spMk id="5" creationId="{00000000-0000-0000-0000-000000000000}"/>
          </ac:spMkLst>
        </pc:spChg>
        <pc:spChg chg="mod">
          <ac:chgData name="Shamanda Medina" userId="222f55b8-e418-4edb-a58b-232662815dec" providerId="ADAL" clId="{9E2D6353-7FC9-4BE2-94BD-AE47507CB6B1}" dt="2023-10-11T15:18:48.339" v="52" actId="404"/>
          <ac:spMkLst>
            <pc:docMk/>
            <pc:sldMk cId="886398041" sldId="520"/>
            <ac:spMk id="6" creationId="{00000000-0000-0000-0000-000000000000}"/>
          </ac:spMkLst>
        </pc:spChg>
      </pc:sldChg>
      <pc:sldMasterChg chg="delSldLayout">
        <pc:chgData name="Shamanda Medina" userId="222f55b8-e418-4edb-a58b-232662815dec" providerId="ADAL" clId="{9E2D6353-7FC9-4BE2-94BD-AE47507CB6B1}" dt="2023-10-11T15:05:00.760" v="1" actId="47"/>
        <pc:sldMasterMkLst>
          <pc:docMk/>
          <pc:sldMasterMk cId="743362027" sldId="2147483668"/>
        </pc:sldMasterMkLst>
        <pc:sldLayoutChg chg="del">
          <pc:chgData name="Shamanda Medina" userId="222f55b8-e418-4edb-a58b-232662815dec" providerId="ADAL" clId="{9E2D6353-7FC9-4BE2-94BD-AE47507CB6B1}" dt="2023-10-11T15:05:00.760" v="1" actId="47"/>
          <pc:sldLayoutMkLst>
            <pc:docMk/>
            <pc:sldMasterMk cId="743362027" sldId="2147483668"/>
            <pc:sldLayoutMk cId="1660107124" sldId="2147483705"/>
          </pc:sldLayoutMkLst>
        </pc:sldLayoutChg>
        <pc:sldLayoutChg chg="del">
          <pc:chgData name="Shamanda Medina" userId="222f55b8-e418-4edb-a58b-232662815dec" providerId="ADAL" clId="{9E2D6353-7FC9-4BE2-94BD-AE47507CB6B1}" dt="2023-10-11T15:05:00.760" v="1" actId="47"/>
          <pc:sldLayoutMkLst>
            <pc:docMk/>
            <pc:sldMasterMk cId="743362027" sldId="2147483668"/>
            <pc:sldLayoutMk cId="1140437573" sldId="2147483706"/>
          </pc:sldLayoutMkLst>
        </pc:sldLayoutChg>
      </pc:sldMasterChg>
    </pc:docChg>
  </pc:docChgLst>
  <pc:docChgLst>
    <pc:chgData name="Shamanda Medina" userId="222f55b8-e418-4edb-a58b-232662815dec" providerId="ADAL" clId="{D5E7A6B7-63A6-4F1B-8AE7-48DA59D52068}"/>
    <pc:docChg chg="undo custSel addSld delSld modSld sldOrd">
      <pc:chgData name="Shamanda Medina" userId="222f55b8-e418-4edb-a58b-232662815dec" providerId="ADAL" clId="{D5E7A6B7-63A6-4F1B-8AE7-48DA59D52068}" dt="2023-04-24T14:47:38.306" v="2693" actId="14100"/>
      <pc:docMkLst>
        <pc:docMk/>
      </pc:docMkLst>
      <pc:sldChg chg="addSp modSp add del">
        <pc:chgData name="Shamanda Medina" userId="222f55b8-e418-4edb-a58b-232662815dec" providerId="ADAL" clId="{D5E7A6B7-63A6-4F1B-8AE7-48DA59D52068}" dt="2023-04-24T14:32:58.136" v="2310" actId="47"/>
        <pc:sldMkLst>
          <pc:docMk/>
          <pc:sldMk cId="2732957876" sldId="262"/>
        </pc:sldMkLst>
        <pc:picChg chg="add mod">
          <ac:chgData name="Shamanda Medina" userId="222f55b8-e418-4edb-a58b-232662815dec" providerId="ADAL" clId="{D5E7A6B7-63A6-4F1B-8AE7-48DA59D52068}" dt="2023-04-24T14:32:03.353" v="2307" actId="1076"/>
          <ac:picMkLst>
            <pc:docMk/>
            <pc:sldMk cId="2732957876" sldId="262"/>
            <ac:picMk id="2" creationId="{7F690BBE-879E-8901-661F-6AA05B6EFB0D}"/>
          </ac:picMkLst>
        </pc:picChg>
        <pc:picChg chg="mod">
          <ac:chgData name="Shamanda Medina" userId="222f55b8-e418-4edb-a58b-232662815dec" providerId="ADAL" clId="{D5E7A6B7-63A6-4F1B-8AE7-48DA59D52068}" dt="2023-04-24T14:32:09.385" v="2309" actId="1076"/>
          <ac:picMkLst>
            <pc:docMk/>
            <pc:sldMk cId="2732957876" sldId="262"/>
            <ac:picMk id="4098" creationId="{00000000-0000-0000-0000-000000000000}"/>
          </ac:picMkLst>
        </pc:picChg>
      </pc:sldChg>
      <pc:sldChg chg="addSp delSp modSp add mod">
        <pc:chgData name="Shamanda Medina" userId="222f55b8-e418-4edb-a58b-232662815dec" providerId="ADAL" clId="{D5E7A6B7-63A6-4F1B-8AE7-48DA59D52068}" dt="2023-04-24T14:47:38.306" v="2693" actId="14100"/>
        <pc:sldMkLst>
          <pc:docMk/>
          <pc:sldMk cId="3378782393" sldId="282"/>
        </pc:sldMkLst>
        <pc:spChg chg="mod">
          <ac:chgData name="Shamanda Medina" userId="222f55b8-e418-4edb-a58b-232662815dec" providerId="ADAL" clId="{D5E7A6B7-63A6-4F1B-8AE7-48DA59D52068}" dt="2023-04-24T14:42:35.295" v="2414" actId="1076"/>
          <ac:spMkLst>
            <pc:docMk/>
            <pc:sldMk cId="3378782393" sldId="282"/>
            <ac:spMk id="2" creationId="{00000000-0000-0000-0000-000000000000}"/>
          </ac:spMkLst>
        </pc:spChg>
        <pc:spChg chg="add mod">
          <ac:chgData name="Shamanda Medina" userId="222f55b8-e418-4edb-a58b-232662815dec" providerId="ADAL" clId="{D5E7A6B7-63A6-4F1B-8AE7-48DA59D52068}" dt="2023-04-24T14:46:45.607" v="2681" actId="1076"/>
          <ac:spMkLst>
            <pc:docMk/>
            <pc:sldMk cId="3378782393" sldId="282"/>
            <ac:spMk id="3" creationId="{1F5C490A-0C3C-EFB2-F7A2-4A973CDD6268}"/>
          </ac:spMkLst>
        </pc:spChg>
        <pc:spChg chg="add mod">
          <ac:chgData name="Shamanda Medina" userId="222f55b8-e418-4edb-a58b-232662815dec" providerId="ADAL" clId="{D5E7A6B7-63A6-4F1B-8AE7-48DA59D52068}" dt="2023-04-24T14:46:48.671" v="2683" actId="1076"/>
          <ac:spMkLst>
            <pc:docMk/>
            <pc:sldMk cId="3378782393" sldId="282"/>
            <ac:spMk id="4" creationId="{3CCD96D0-CEE0-A9CF-23E4-1557190B6103}"/>
          </ac:spMkLst>
        </pc:spChg>
        <pc:spChg chg="mod">
          <ac:chgData name="Shamanda Medina" userId="222f55b8-e418-4edb-a58b-232662815dec" providerId="ADAL" clId="{D5E7A6B7-63A6-4F1B-8AE7-48DA59D52068}" dt="2023-04-24T14:46:43.815" v="2680" actId="255"/>
          <ac:spMkLst>
            <pc:docMk/>
            <pc:sldMk cId="3378782393" sldId="282"/>
            <ac:spMk id="5" creationId="{00000000-0000-0000-0000-000000000000}"/>
          </ac:spMkLst>
        </pc:spChg>
        <pc:spChg chg="del">
          <ac:chgData name="Shamanda Medina" userId="222f55b8-e418-4edb-a58b-232662815dec" providerId="ADAL" clId="{D5E7A6B7-63A6-4F1B-8AE7-48DA59D52068}" dt="2023-04-24T14:42:30.976" v="2412" actId="478"/>
          <ac:spMkLst>
            <pc:docMk/>
            <pc:sldMk cId="3378782393" sldId="282"/>
            <ac:spMk id="8" creationId="{00000000-0000-0000-0000-000000000000}"/>
          </ac:spMkLst>
        </pc:spChg>
        <pc:spChg chg="del">
          <ac:chgData name="Shamanda Medina" userId="222f55b8-e418-4edb-a58b-232662815dec" providerId="ADAL" clId="{D5E7A6B7-63A6-4F1B-8AE7-48DA59D52068}" dt="2023-04-24T14:42:32.874" v="2413" actId="478"/>
          <ac:spMkLst>
            <pc:docMk/>
            <pc:sldMk cId="3378782393" sldId="282"/>
            <ac:spMk id="11" creationId="{00000000-0000-0000-0000-000000000000}"/>
          </ac:spMkLst>
        </pc:spChg>
        <pc:picChg chg="add mod">
          <ac:chgData name="Shamanda Medina" userId="222f55b8-e418-4edb-a58b-232662815dec" providerId="ADAL" clId="{D5E7A6B7-63A6-4F1B-8AE7-48DA59D52068}" dt="2023-04-24T14:46:53.909" v="2687" actId="1076"/>
          <ac:picMkLst>
            <pc:docMk/>
            <pc:sldMk cId="3378782393" sldId="282"/>
            <ac:picMk id="6" creationId="{7D695D5B-8CF1-18E2-C38E-46190F41B120}"/>
          </ac:picMkLst>
        </pc:picChg>
        <pc:picChg chg="add mod">
          <ac:chgData name="Shamanda Medina" userId="222f55b8-e418-4edb-a58b-232662815dec" providerId="ADAL" clId="{D5E7A6B7-63A6-4F1B-8AE7-48DA59D52068}" dt="2023-04-24T14:46:46.757" v="2682" actId="1076"/>
          <ac:picMkLst>
            <pc:docMk/>
            <pc:sldMk cId="3378782393" sldId="282"/>
            <ac:picMk id="7" creationId="{E3DB6F12-643B-9EAB-3423-619A875AB695}"/>
          </ac:picMkLst>
        </pc:picChg>
        <pc:picChg chg="del">
          <ac:chgData name="Shamanda Medina" userId="222f55b8-e418-4edb-a58b-232662815dec" providerId="ADAL" clId="{D5E7A6B7-63A6-4F1B-8AE7-48DA59D52068}" dt="2023-04-24T14:42:37.907" v="2417" actId="478"/>
          <ac:picMkLst>
            <pc:docMk/>
            <pc:sldMk cId="3378782393" sldId="282"/>
            <ac:picMk id="9" creationId="{00000000-0000-0000-0000-000000000000}"/>
          </ac:picMkLst>
        </pc:picChg>
        <pc:picChg chg="del">
          <ac:chgData name="Shamanda Medina" userId="222f55b8-e418-4edb-a58b-232662815dec" providerId="ADAL" clId="{D5E7A6B7-63A6-4F1B-8AE7-48DA59D52068}" dt="2023-04-24T14:42:38.347" v="2418" actId="478"/>
          <ac:picMkLst>
            <pc:docMk/>
            <pc:sldMk cId="3378782393" sldId="282"/>
            <ac:picMk id="10" creationId="{00000000-0000-0000-0000-000000000000}"/>
          </ac:picMkLst>
        </pc:picChg>
        <pc:picChg chg="add mod">
          <ac:chgData name="Shamanda Medina" userId="222f55b8-e418-4edb-a58b-232662815dec" providerId="ADAL" clId="{D5E7A6B7-63A6-4F1B-8AE7-48DA59D52068}" dt="2023-04-24T14:47:38.306" v="2693" actId="14100"/>
          <ac:picMkLst>
            <pc:docMk/>
            <pc:sldMk cId="3378782393" sldId="282"/>
            <ac:picMk id="2050" creationId="{FBE3D402-026C-7084-608A-1CAE48BC6DC9}"/>
          </ac:picMkLst>
        </pc:picChg>
        <pc:picChg chg="del">
          <ac:chgData name="Shamanda Medina" userId="222f55b8-e418-4edb-a58b-232662815dec" providerId="ADAL" clId="{D5E7A6B7-63A6-4F1B-8AE7-48DA59D52068}" dt="2023-04-24T14:42:36.606" v="2415" actId="478"/>
          <ac:picMkLst>
            <pc:docMk/>
            <pc:sldMk cId="3378782393" sldId="282"/>
            <ac:picMk id="3078" creationId="{00000000-0000-0000-0000-000000000000}"/>
          </ac:picMkLst>
        </pc:picChg>
        <pc:picChg chg="del">
          <ac:chgData name="Shamanda Medina" userId="222f55b8-e418-4edb-a58b-232662815dec" providerId="ADAL" clId="{D5E7A6B7-63A6-4F1B-8AE7-48DA59D52068}" dt="2023-04-24T14:42:37.133" v="2416" actId="478"/>
          <ac:picMkLst>
            <pc:docMk/>
            <pc:sldMk cId="3378782393" sldId="282"/>
            <ac:picMk id="3080" creationId="{00000000-0000-0000-0000-000000000000}"/>
          </ac:picMkLst>
        </pc:picChg>
      </pc:sldChg>
      <pc:sldChg chg="modSp">
        <pc:chgData name="Shamanda Medina" userId="222f55b8-e418-4edb-a58b-232662815dec" providerId="ADAL" clId="{D5E7A6B7-63A6-4F1B-8AE7-48DA59D52068}" dt="2023-04-24T13:17:50.145" v="1652" actId="1076"/>
        <pc:sldMkLst>
          <pc:docMk/>
          <pc:sldMk cId="4210267724" sldId="387"/>
        </pc:sldMkLst>
        <pc:spChg chg="mod">
          <ac:chgData name="Shamanda Medina" userId="222f55b8-e418-4edb-a58b-232662815dec" providerId="ADAL" clId="{D5E7A6B7-63A6-4F1B-8AE7-48DA59D52068}" dt="2023-04-24T13:17:50.145" v="1652" actId="1076"/>
          <ac:spMkLst>
            <pc:docMk/>
            <pc:sldMk cId="4210267724" sldId="387"/>
            <ac:spMk id="7" creationId="{F328ED6B-1E16-43A2-9AA9-426B60D9D34A}"/>
          </ac:spMkLst>
        </pc:spChg>
      </pc:sldChg>
      <pc:sldChg chg="modSp mod">
        <pc:chgData name="Shamanda Medina" userId="222f55b8-e418-4edb-a58b-232662815dec" providerId="ADAL" clId="{D5E7A6B7-63A6-4F1B-8AE7-48DA59D52068}" dt="2023-04-24T13:20:01.537" v="1728" actId="20577"/>
        <pc:sldMkLst>
          <pc:docMk/>
          <pc:sldMk cId="1518399989" sldId="407"/>
        </pc:sldMkLst>
        <pc:spChg chg="mod">
          <ac:chgData name="Shamanda Medina" userId="222f55b8-e418-4edb-a58b-232662815dec" providerId="ADAL" clId="{D5E7A6B7-63A6-4F1B-8AE7-48DA59D52068}" dt="2023-04-24T13:20:01.537" v="1728" actId="20577"/>
          <ac:spMkLst>
            <pc:docMk/>
            <pc:sldMk cId="1518399989" sldId="407"/>
            <ac:spMk id="7" creationId="{00000000-0000-0000-0000-000000000000}"/>
          </ac:spMkLst>
        </pc:spChg>
      </pc:sldChg>
      <pc:sldChg chg="modSp mod">
        <pc:chgData name="Shamanda Medina" userId="222f55b8-e418-4edb-a58b-232662815dec" providerId="ADAL" clId="{D5E7A6B7-63A6-4F1B-8AE7-48DA59D52068}" dt="2023-04-24T14:41:10.279" v="2402" actId="1076"/>
        <pc:sldMkLst>
          <pc:docMk/>
          <pc:sldMk cId="2579280320" sldId="471"/>
        </pc:sldMkLst>
        <pc:spChg chg="mod">
          <ac:chgData name="Shamanda Medina" userId="222f55b8-e418-4edb-a58b-232662815dec" providerId="ADAL" clId="{D5E7A6B7-63A6-4F1B-8AE7-48DA59D52068}" dt="2023-04-24T14:41:09.339" v="2401" actId="14100"/>
          <ac:spMkLst>
            <pc:docMk/>
            <pc:sldMk cId="2579280320" sldId="471"/>
            <ac:spMk id="3" creationId="{00000000-0000-0000-0000-000000000000}"/>
          </ac:spMkLst>
        </pc:spChg>
        <pc:picChg chg="mod">
          <ac:chgData name="Shamanda Medina" userId="222f55b8-e418-4edb-a58b-232662815dec" providerId="ADAL" clId="{D5E7A6B7-63A6-4F1B-8AE7-48DA59D52068}" dt="2023-04-24T14:41:10.279" v="2402" actId="1076"/>
          <ac:picMkLst>
            <pc:docMk/>
            <pc:sldMk cId="2579280320" sldId="471"/>
            <ac:picMk id="21506" creationId="{E4F6528A-970E-4E04-9E67-C0EFDABD8685}"/>
          </ac:picMkLst>
        </pc:picChg>
      </pc:sldChg>
      <pc:sldChg chg="ord">
        <pc:chgData name="Shamanda Medina" userId="222f55b8-e418-4edb-a58b-232662815dec" providerId="ADAL" clId="{D5E7A6B7-63A6-4F1B-8AE7-48DA59D52068}" dt="2023-04-24T12:43:59.152" v="1"/>
        <pc:sldMkLst>
          <pc:docMk/>
          <pc:sldMk cId="44626799" sldId="490"/>
        </pc:sldMkLst>
      </pc:sldChg>
      <pc:sldChg chg="ord">
        <pc:chgData name="Shamanda Medina" userId="222f55b8-e418-4edb-a58b-232662815dec" providerId="ADAL" clId="{D5E7A6B7-63A6-4F1B-8AE7-48DA59D52068}" dt="2023-04-24T12:44:00.472" v="3"/>
        <pc:sldMkLst>
          <pc:docMk/>
          <pc:sldMk cId="173369940" sldId="492"/>
        </pc:sldMkLst>
      </pc:sldChg>
      <pc:sldChg chg="ord">
        <pc:chgData name="Shamanda Medina" userId="222f55b8-e418-4edb-a58b-232662815dec" providerId="ADAL" clId="{D5E7A6B7-63A6-4F1B-8AE7-48DA59D52068}" dt="2023-04-24T13:11:36.370" v="1534"/>
        <pc:sldMkLst>
          <pc:docMk/>
          <pc:sldMk cId="3054675992" sldId="493"/>
        </pc:sldMkLst>
      </pc:sldChg>
      <pc:sldChg chg="addSp delSp modSp mod">
        <pc:chgData name="Shamanda Medina" userId="222f55b8-e418-4edb-a58b-232662815dec" providerId="ADAL" clId="{D5E7A6B7-63A6-4F1B-8AE7-48DA59D52068}" dt="2023-04-24T13:16:53.467" v="1651" actId="20577"/>
        <pc:sldMkLst>
          <pc:docMk/>
          <pc:sldMk cId="3026618400" sldId="495"/>
        </pc:sldMkLst>
        <pc:spChg chg="add mod">
          <ac:chgData name="Shamanda Medina" userId="222f55b8-e418-4edb-a58b-232662815dec" providerId="ADAL" clId="{D5E7A6B7-63A6-4F1B-8AE7-48DA59D52068}" dt="2023-04-24T13:12:28.154" v="1607" actId="14100"/>
          <ac:spMkLst>
            <pc:docMk/>
            <pc:sldMk cId="3026618400" sldId="495"/>
            <ac:spMk id="6" creationId="{BC4EAD4F-EA2A-CA1F-7687-4803691F0160}"/>
          </ac:spMkLst>
        </pc:spChg>
        <pc:spChg chg="add mod">
          <ac:chgData name="Shamanda Medina" userId="222f55b8-e418-4edb-a58b-232662815dec" providerId="ADAL" clId="{D5E7A6B7-63A6-4F1B-8AE7-48DA59D52068}" dt="2023-04-24T12:51:47.109" v="618" actId="1076"/>
          <ac:spMkLst>
            <pc:docMk/>
            <pc:sldMk cId="3026618400" sldId="495"/>
            <ac:spMk id="7" creationId="{5CF80846-39CC-D626-4DEB-887AC7130B7B}"/>
          </ac:spMkLst>
        </pc:spChg>
        <pc:spChg chg="del">
          <ac:chgData name="Shamanda Medina" userId="222f55b8-e418-4edb-a58b-232662815dec" providerId="ADAL" clId="{D5E7A6B7-63A6-4F1B-8AE7-48DA59D52068}" dt="2023-04-24T12:46:02.150" v="76" actId="478"/>
          <ac:spMkLst>
            <pc:docMk/>
            <pc:sldMk cId="3026618400" sldId="495"/>
            <ac:spMk id="8" creationId="{1619041C-E54C-0763-EA52-16DB710E6930}"/>
          </ac:spMkLst>
        </pc:spChg>
        <pc:spChg chg="add del mod">
          <ac:chgData name="Shamanda Medina" userId="222f55b8-e418-4edb-a58b-232662815dec" providerId="ADAL" clId="{D5E7A6B7-63A6-4F1B-8AE7-48DA59D52068}" dt="2023-04-24T12:51:15.399" v="613" actId="478"/>
          <ac:spMkLst>
            <pc:docMk/>
            <pc:sldMk cId="3026618400" sldId="495"/>
            <ac:spMk id="9" creationId="{6CBC21C7-BCCF-D6F3-96E6-48C7502822B2}"/>
          </ac:spMkLst>
        </pc:spChg>
        <pc:spChg chg="add mod">
          <ac:chgData name="Shamanda Medina" userId="222f55b8-e418-4edb-a58b-232662815dec" providerId="ADAL" clId="{D5E7A6B7-63A6-4F1B-8AE7-48DA59D52068}" dt="2023-04-24T12:51:43.839" v="617" actId="1076"/>
          <ac:spMkLst>
            <pc:docMk/>
            <pc:sldMk cId="3026618400" sldId="495"/>
            <ac:spMk id="10" creationId="{404A3979-2D79-BD5C-06C6-4DCD98F6960F}"/>
          </ac:spMkLst>
        </pc:spChg>
        <pc:spChg chg="add mod">
          <ac:chgData name="Shamanda Medina" userId="222f55b8-e418-4edb-a58b-232662815dec" providerId="ADAL" clId="{D5E7A6B7-63A6-4F1B-8AE7-48DA59D52068}" dt="2023-04-24T12:52:05.662" v="621" actId="1076"/>
          <ac:spMkLst>
            <pc:docMk/>
            <pc:sldMk cId="3026618400" sldId="495"/>
            <ac:spMk id="11" creationId="{90ABA0E5-23D2-1787-74C8-8543E4D39532}"/>
          </ac:spMkLst>
        </pc:spChg>
        <pc:spChg chg="add mod">
          <ac:chgData name="Shamanda Medina" userId="222f55b8-e418-4edb-a58b-232662815dec" providerId="ADAL" clId="{D5E7A6B7-63A6-4F1B-8AE7-48DA59D52068}" dt="2023-04-24T13:16:27.262" v="1617" actId="20577"/>
          <ac:spMkLst>
            <pc:docMk/>
            <pc:sldMk cId="3026618400" sldId="495"/>
            <ac:spMk id="12" creationId="{FA2D63DB-E6B7-B985-FF06-D2F5EA7D786D}"/>
          </ac:spMkLst>
        </pc:spChg>
        <pc:spChg chg="add mod">
          <ac:chgData name="Shamanda Medina" userId="222f55b8-e418-4edb-a58b-232662815dec" providerId="ADAL" clId="{D5E7A6B7-63A6-4F1B-8AE7-48DA59D52068}" dt="2023-04-24T12:52:09.573" v="623" actId="1076"/>
          <ac:spMkLst>
            <pc:docMk/>
            <pc:sldMk cId="3026618400" sldId="495"/>
            <ac:spMk id="13" creationId="{A49A3061-7DDD-38BF-5F51-15F3B3F09956}"/>
          </ac:spMkLst>
        </pc:spChg>
        <pc:spChg chg="add mod">
          <ac:chgData name="Shamanda Medina" userId="222f55b8-e418-4edb-a58b-232662815dec" providerId="ADAL" clId="{D5E7A6B7-63A6-4F1B-8AE7-48DA59D52068}" dt="2023-04-24T12:54:06.642" v="843" actId="1076"/>
          <ac:spMkLst>
            <pc:docMk/>
            <pc:sldMk cId="3026618400" sldId="495"/>
            <ac:spMk id="14" creationId="{CCC46EE6-10E5-FFC9-0281-0A0AE63533B5}"/>
          </ac:spMkLst>
        </pc:spChg>
        <pc:spChg chg="add mod">
          <ac:chgData name="Shamanda Medina" userId="222f55b8-e418-4edb-a58b-232662815dec" providerId="ADAL" clId="{D5E7A6B7-63A6-4F1B-8AE7-48DA59D52068}" dt="2023-04-24T12:54:08.648" v="844" actId="1076"/>
          <ac:spMkLst>
            <pc:docMk/>
            <pc:sldMk cId="3026618400" sldId="495"/>
            <ac:spMk id="15" creationId="{EA270282-9069-365E-C2C9-639029D8850F}"/>
          </ac:spMkLst>
        </pc:spChg>
        <pc:spChg chg="add mod">
          <ac:chgData name="Shamanda Medina" userId="222f55b8-e418-4edb-a58b-232662815dec" providerId="ADAL" clId="{D5E7A6B7-63A6-4F1B-8AE7-48DA59D52068}" dt="2023-04-24T13:16:53.467" v="1651" actId="20577"/>
          <ac:spMkLst>
            <pc:docMk/>
            <pc:sldMk cId="3026618400" sldId="495"/>
            <ac:spMk id="16" creationId="{0A0087F2-2B58-C311-B10B-0B94CE6CD691}"/>
          </ac:spMkLst>
        </pc:spChg>
        <pc:spChg chg="add mod">
          <ac:chgData name="Shamanda Medina" userId="222f55b8-e418-4edb-a58b-232662815dec" providerId="ADAL" clId="{D5E7A6B7-63A6-4F1B-8AE7-48DA59D52068}" dt="2023-04-24T12:55:20.316" v="943" actId="14100"/>
          <ac:spMkLst>
            <pc:docMk/>
            <pc:sldMk cId="3026618400" sldId="495"/>
            <ac:spMk id="17" creationId="{D4B977FD-678F-0B1F-FFCC-08D32111D64F}"/>
          </ac:spMkLst>
        </pc:spChg>
        <pc:grpChg chg="mod">
          <ac:chgData name="Shamanda Medina" userId="222f55b8-e418-4edb-a58b-232662815dec" providerId="ADAL" clId="{D5E7A6B7-63A6-4F1B-8AE7-48DA59D52068}" dt="2023-04-24T12:51:05.762" v="610" actId="1076"/>
          <ac:grpSpMkLst>
            <pc:docMk/>
            <pc:sldMk cId="3026618400" sldId="495"/>
            <ac:grpSpMk id="2" creationId="{00000000-0000-0000-0000-000000000000}"/>
          </ac:grpSpMkLst>
        </pc:grpChg>
        <pc:picChg chg="add mod">
          <ac:chgData name="Shamanda Medina" userId="222f55b8-e418-4edb-a58b-232662815dec" providerId="ADAL" clId="{D5E7A6B7-63A6-4F1B-8AE7-48DA59D52068}" dt="2023-04-24T12:53:57.419" v="839" actId="14100"/>
          <ac:picMkLst>
            <pc:docMk/>
            <pc:sldMk cId="3026618400" sldId="495"/>
            <ac:picMk id="1026" creationId="{E492ADC5-54A1-5352-C5A1-BA1AAAC39CD4}"/>
          </ac:picMkLst>
        </pc:picChg>
      </pc:sldChg>
      <pc:sldChg chg="addSp delSp modSp add mod">
        <pc:chgData name="Shamanda Medina" userId="222f55b8-e418-4edb-a58b-232662815dec" providerId="ADAL" clId="{D5E7A6B7-63A6-4F1B-8AE7-48DA59D52068}" dt="2023-04-24T13:11:21.196" v="1532" actId="1076"/>
        <pc:sldMkLst>
          <pc:docMk/>
          <pc:sldMk cId="1789337905" sldId="496"/>
        </pc:sldMkLst>
        <pc:spChg chg="del">
          <ac:chgData name="Shamanda Medina" userId="222f55b8-e418-4edb-a58b-232662815dec" providerId="ADAL" clId="{D5E7A6B7-63A6-4F1B-8AE7-48DA59D52068}" dt="2023-04-24T12:56:56.749" v="962" actId="478"/>
          <ac:spMkLst>
            <pc:docMk/>
            <pc:sldMk cId="1789337905" sldId="496"/>
            <ac:spMk id="6" creationId="{BC4EAD4F-EA2A-CA1F-7687-4803691F0160}"/>
          </ac:spMkLst>
        </pc:spChg>
        <pc:spChg chg="mod">
          <ac:chgData name="Shamanda Medina" userId="222f55b8-e418-4edb-a58b-232662815dec" providerId="ADAL" clId="{D5E7A6B7-63A6-4F1B-8AE7-48DA59D52068}" dt="2023-04-24T13:09:50.405" v="1464" actId="1076"/>
          <ac:spMkLst>
            <pc:docMk/>
            <pc:sldMk cId="1789337905" sldId="496"/>
            <ac:spMk id="7" creationId="{5CF80846-39CC-D626-4DEB-887AC7130B7B}"/>
          </ac:spMkLst>
        </pc:spChg>
        <pc:spChg chg="add mod">
          <ac:chgData name="Shamanda Medina" userId="222f55b8-e418-4edb-a58b-232662815dec" providerId="ADAL" clId="{D5E7A6B7-63A6-4F1B-8AE7-48DA59D52068}" dt="2023-04-24T13:09:30.446" v="1459" actId="1076"/>
          <ac:spMkLst>
            <pc:docMk/>
            <pc:sldMk cId="1789337905" sldId="496"/>
            <ac:spMk id="8" creationId="{1A9265A4-E089-99D9-9D3E-5984D53E7615}"/>
          </ac:spMkLst>
        </pc:spChg>
        <pc:spChg chg="add mod">
          <ac:chgData name="Shamanda Medina" userId="222f55b8-e418-4edb-a58b-232662815dec" providerId="ADAL" clId="{D5E7A6B7-63A6-4F1B-8AE7-48DA59D52068}" dt="2023-04-24T13:11:19.374" v="1531" actId="1076"/>
          <ac:spMkLst>
            <pc:docMk/>
            <pc:sldMk cId="1789337905" sldId="496"/>
            <ac:spMk id="9" creationId="{195B8C56-3B3E-8533-9EF2-5AEA2A4D989F}"/>
          </ac:spMkLst>
        </pc:spChg>
        <pc:spChg chg="mod">
          <ac:chgData name="Shamanda Medina" userId="222f55b8-e418-4edb-a58b-232662815dec" providerId="ADAL" clId="{D5E7A6B7-63A6-4F1B-8AE7-48DA59D52068}" dt="2023-04-24T13:09:54.091" v="1466" actId="1076"/>
          <ac:spMkLst>
            <pc:docMk/>
            <pc:sldMk cId="1789337905" sldId="496"/>
            <ac:spMk id="10" creationId="{404A3979-2D79-BD5C-06C6-4DCD98F6960F}"/>
          </ac:spMkLst>
        </pc:spChg>
        <pc:spChg chg="del">
          <ac:chgData name="Shamanda Medina" userId="222f55b8-e418-4edb-a58b-232662815dec" providerId="ADAL" clId="{D5E7A6B7-63A6-4F1B-8AE7-48DA59D52068}" dt="2023-04-24T12:55:44.954" v="960" actId="478"/>
          <ac:spMkLst>
            <pc:docMk/>
            <pc:sldMk cId="1789337905" sldId="496"/>
            <ac:spMk id="11" creationId="{90ABA0E5-23D2-1787-74C8-8543E4D39532}"/>
          </ac:spMkLst>
        </pc:spChg>
        <pc:spChg chg="del">
          <ac:chgData name="Shamanda Medina" userId="222f55b8-e418-4edb-a58b-232662815dec" providerId="ADAL" clId="{D5E7A6B7-63A6-4F1B-8AE7-48DA59D52068}" dt="2023-04-24T12:55:44.427" v="959" actId="478"/>
          <ac:spMkLst>
            <pc:docMk/>
            <pc:sldMk cId="1789337905" sldId="496"/>
            <ac:spMk id="12" creationId="{FA2D63DB-E6B7-B985-FF06-D2F5EA7D786D}"/>
          </ac:spMkLst>
        </pc:spChg>
        <pc:spChg chg="del">
          <ac:chgData name="Shamanda Medina" userId="222f55b8-e418-4edb-a58b-232662815dec" providerId="ADAL" clId="{D5E7A6B7-63A6-4F1B-8AE7-48DA59D52068}" dt="2023-04-24T12:55:43.294" v="958" actId="478"/>
          <ac:spMkLst>
            <pc:docMk/>
            <pc:sldMk cId="1789337905" sldId="496"/>
            <ac:spMk id="13" creationId="{A49A3061-7DDD-38BF-5F51-15F3B3F09956}"/>
          </ac:spMkLst>
        </pc:spChg>
        <pc:spChg chg="del">
          <ac:chgData name="Shamanda Medina" userId="222f55b8-e418-4edb-a58b-232662815dec" providerId="ADAL" clId="{D5E7A6B7-63A6-4F1B-8AE7-48DA59D52068}" dt="2023-04-24T12:55:42.676" v="957" actId="478"/>
          <ac:spMkLst>
            <pc:docMk/>
            <pc:sldMk cId="1789337905" sldId="496"/>
            <ac:spMk id="14" creationId="{CCC46EE6-10E5-FFC9-0281-0A0AE63533B5}"/>
          </ac:spMkLst>
        </pc:spChg>
        <pc:spChg chg="del">
          <ac:chgData name="Shamanda Medina" userId="222f55b8-e418-4edb-a58b-232662815dec" providerId="ADAL" clId="{D5E7A6B7-63A6-4F1B-8AE7-48DA59D52068}" dt="2023-04-24T12:55:40.390" v="956" actId="478"/>
          <ac:spMkLst>
            <pc:docMk/>
            <pc:sldMk cId="1789337905" sldId="496"/>
            <ac:spMk id="15" creationId="{EA270282-9069-365E-C2C9-639029D8850F}"/>
          </ac:spMkLst>
        </pc:spChg>
        <pc:spChg chg="del mod">
          <ac:chgData name="Shamanda Medina" userId="222f55b8-e418-4edb-a58b-232662815dec" providerId="ADAL" clId="{D5E7A6B7-63A6-4F1B-8AE7-48DA59D52068}" dt="2023-04-24T12:55:38.877" v="955" actId="478"/>
          <ac:spMkLst>
            <pc:docMk/>
            <pc:sldMk cId="1789337905" sldId="496"/>
            <ac:spMk id="16" creationId="{0A0087F2-2B58-C311-B10B-0B94CE6CD691}"/>
          </ac:spMkLst>
        </pc:spChg>
        <pc:spChg chg="mod">
          <ac:chgData name="Shamanda Medina" userId="222f55b8-e418-4edb-a58b-232662815dec" providerId="ADAL" clId="{D5E7A6B7-63A6-4F1B-8AE7-48DA59D52068}" dt="2023-04-24T12:59:59.470" v="1269" actId="1076"/>
          <ac:spMkLst>
            <pc:docMk/>
            <pc:sldMk cId="1789337905" sldId="496"/>
            <ac:spMk id="17" creationId="{D4B977FD-678F-0B1F-FFCC-08D32111D64F}"/>
          </ac:spMkLst>
        </pc:spChg>
        <pc:picChg chg="del">
          <ac:chgData name="Shamanda Medina" userId="222f55b8-e418-4edb-a58b-232662815dec" providerId="ADAL" clId="{D5E7A6B7-63A6-4F1B-8AE7-48DA59D52068}" dt="2023-04-24T12:55:37.453" v="953" actId="478"/>
          <ac:picMkLst>
            <pc:docMk/>
            <pc:sldMk cId="1789337905" sldId="496"/>
            <ac:picMk id="1026" creationId="{E492ADC5-54A1-5352-C5A1-BA1AAAC39CD4}"/>
          </ac:picMkLst>
        </pc:picChg>
        <pc:picChg chg="add mod">
          <ac:chgData name="Shamanda Medina" userId="222f55b8-e418-4edb-a58b-232662815dec" providerId="ADAL" clId="{D5E7A6B7-63A6-4F1B-8AE7-48DA59D52068}" dt="2023-04-24T13:11:21.196" v="1532" actId="1076"/>
          <ac:picMkLst>
            <pc:docMk/>
            <pc:sldMk cId="1789337905" sldId="496"/>
            <ac:picMk id="2050" creationId="{6363AFFB-B1EE-E8C5-6B5C-0665D6DF1BF4}"/>
          </ac:picMkLst>
        </pc:picChg>
      </pc:sldChg>
      <pc:sldChg chg="addSp delSp modSp add mod ord">
        <pc:chgData name="Shamanda Medina" userId="222f55b8-e418-4edb-a58b-232662815dec" providerId="ADAL" clId="{D5E7A6B7-63A6-4F1B-8AE7-48DA59D52068}" dt="2023-04-24T13:29:58.524" v="2295" actId="20577"/>
        <pc:sldMkLst>
          <pc:docMk/>
          <pc:sldMk cId="1994946724" sldId="497"/>
        </pc:sldMkLst>
        <pc:spChg chg="del">
          <ac:chgData name="Shamanda Medina" userId="222f55b8-e418-4edb-a58b-232662815dec" providerId="ADAL" clId="{D5E7A6B7-63A6-4F1B-8AE7-48DA59D52068}" dt="2023-04-24T13:23:14.203" v="1800" actId="478"/>
          <ac:spMkLst>
            <pc:docMk/>
            <pc:sldMk cId="1994946724" sldId="497"/>
            <ac:spMk id="7" creationId="{5CF80846-39CC-D626-4DEB-887AC7130B7B}"/>
          </ac:spMkLst>
        </pc:spChg>
        <pc:spChg chg="mod">
          <ac:chgData name="Shamanda Medina" userId="222f55b8-e418-4edb-a58b-232662815dec" providerId="ADAL" clId="{D5E7A6B7-63A6-4F1B-8AE7-48DA59D52068}" dt="2023-04-24T13:23:09.092" v="1799" actId="20577"/>
          <ac:spMkLst>
            <pc:docMk/>
            <pc:sldMk cId="1994946724" sldId="497"/>
            <ac:spMk id="8" creationId="{1A9265A4-E089-99D9-9D3E-5984D53E7615}"/>
          </ac:spMkLst>
        </pc:spChg>
        <pc:spChg chg="mod">
          <ac:chgData name="Shamanda Medina" userId="222f55b8-e418-4edb-a58b-232662815dec" providerId="ADAL" clId="{D5E7A6B7-63A6-4F1B-8AE7-48DA59D52068}" dt="2023-04-24T13:29:58.524" v="2295" actId="20577"/>
          <ac:spMkLst>
            <pc:docMk/>
            <pc:sldMk cId="1994946724" sldId="497"/>
            <ac:spMk id="9" creationId="{195B8C56-3B3E-8533-9EF2-5AEA2A4D989F}"/>
          </ac:spMkLst>
        </pc:spChg>
        <pc:spChg chg="mod">
          <ac:chgData name="Shamanda Medina" userId="222f55b8-e418-4edb-a58b-232662815dec" providerId="ADAL" clId="{D5E7A6B7-63A6-4F1B-8AE7-48DA59D52068}" dt="2023-04-24T13:26:27.942" v="1826" actId="1076"/>
          <ac:spMkLst>
            <pc:docMk/>
            <pc:sldMk cId="1994946724" sldId="497"/>
            <ac:spMk id="10" creationId="{404A3979-2D79-BD5C-06C6-4DCD98F6960F}"/>
          </ac:spMkLst>
        </pc:spChg>
        <pc:spChg chg="mod">
          <ac:chgData name="Shamanda Medina" userId="222f55b8-e418-4edb-a58b-232662815dec" providerId="ADAL" clId="{D5E7A6B7-63A6-4F1B-8AE7-48DA59D52068}" dt="2023-04-24T13:24:41.133" v="1814" actId="1076"/>
          <ac:spMkLst>
            <pc:docMk/>
            <pc:sldMk cId="1994946724" sldId="497"/>
            <ac:spMk id="17" creationId="{D4B977FD-678F-0B1F-FFCC-08D32111D64F}"/>
          </ac:spMkLst>
        </pc:spChg>
        <pc:picChg chg="add mod">
          <ac:chgData name="Shamanda Medina" userId="222f55b8-e418-4edb-a58b-232662815dec" providerId="ADAL" clId="{D5E7A6B7-63A6-4F1B-8AE7-48DA59D52068}" dt="2023-04-24T13:26:22.273" v="1823" actId="1076"/>
          <ac:picMkLst>
            <pc:docMk/>
            <pc:sldMk cId="1994946724" sldId="497"/>
            <ac:picMk id="1026" creationId="{367D5D33-F2F9-9238-E460-8128F70070EF}"/>
          </ac:picMkLst>
        </pc:picChg>
        <pc:picChg chg="add mod">
          <ac:chgData name="Shamanda Medina" userId="222f55b8-e418-4edb-a58b-232662815dec" providerId="ADAL" clId="{D5E7A6B7-63A6-4F1B-8AE7-48DA59D52068}" dt="2023-04-24T13:26:22.908" v="1824" actId="1076"/>
          <ac:picMkLst>
            <pc:docMk/>
            <pc:sldMk cId="1994946724" sldId="497"/>
            <ac:picMk id="1028" creationId="{C12F83FE-6B79-817F-BDB9-644422E6AC6F}"/>
          </ac:picMkLst>
        </pc:picChg>
        <pc:picChg chg="del">
          <ac:chgData name="Shamanda Medina" userId="222f55b8-e418-4edb-a58b-232662815dec" providerId="ADAL" clId="{D5E7A6B7-63A6-4F1B-8AE7-48DA59D52068}" dt="2023-04-24T13:21:53.820" v="1730" actId="478"/>
          <ac:picMkLst>
            <pc:docMk/>
            <pc:sldMk cId="1994946724" sldId="497"/>
            <ac:picMk id="2050" creationId="{6363AFFB-B1EE-E8C5-6B5C-0665D6DF1BF4}"/>
          </ac:picMkLst>
        </pc:picChg>
      </pc:sldChg>
      <pc:sldChg chg="addSp delSp modSp add mod setBg">
        <pc:chgData name="Shamanda Medina" userId="222f55b8-e418-4edb-a58b-232662815dec" providerId="ADAL" clId="{D5E7A6B7-63A6-4F1B-8AE7-48DA59D52068}" dt="2023-04-24T14:41:32.046" v="2409" actId="1076"/>
        <pc:sldMkLst>
          <pc:docMk/>
          <pc:sldMk cId="3494780586" sldId="498"/>
        </pc:sldMkLst>
        <pc:spChg chg="mod">
          <ac:chgData name="Shamanda Medina" userId="222f55b8-e418-4edb-a58b-232662815dec" providerId="ADAL" clId="{D5E7A6B7-63A6-4F1B-8AE7-48DA59D52068}" dt="2023-04-24T14:41:32.046" v="2409" actId="1076"/>
          <ac:spMkLst>
            <pc:docMk/>
            <pc:sldMk cId="3494780586" sldId="498"/>
            <ac:spMk id="3" creationId="{00000000-0000-0000-0000-000000000000}"/>
          </ac:spMkLst>
        </pc:spChg>
        <pc:spChg chg="add">
          <ac:chgData name="Shamanda Medina" userId="222f55b8-e418-4edb-a58b-232662815dec" providerId="ADAL" clId="{D5E7A6B7-63A6-4F1B-8AE7-48DA59D52068}" dt="2023-04-24T14:41:17.910" v="2404" actId="26606"/>
          <ac:spMkLst>
            <pc:docMk/>
            <pc:sldMk cId="3494780586" sldId="498"/>
            <ac:spMk id="13" creationId="{79BB35BC-D5C2-4C8B-A22A-A71E6191913B}"/>
          </ac:spMkLst>
        </pc:spChg>
        <pc:picChg chg="add mod ord">
          <ac:chgData name="Shamanda Medina" userId="222f55b8-e418-4edb-a58b-232662815dec" providerId="ADAL" clId="{D5E7A6B7-63A6-4F1B-8AE7-48DA59D52068}" dt="2023-04-24T14:41:17.910" v="2404" actId="26606"/>
          <ac:picMkLst>
            <pc:docMk/>
            <pc:sldMk cId="3494780586" sldId="498"/>
            <ac:picMk id="2" creationId="{50C689F6-9578-ED43-8CB8-68088446A412}"/>
          </ac:picMkLst>
        </pc:picChg>
        <pc:picChg chg="del">
          <ac:chgData name="Shamanda Medina" userId="222f55b8-e418-4edb-a58b-232662815dec" providerId="ADAL" clId="{D5E7A6B7-63A6-4F1B-8AE7-48DA59D52068}" dt="2023-04-24T14:37:29.820" v="2313" actId="478"/>
          <ac:picMkLst>
            <pc:docMk/>
            <pc:sldMk cId="3494780586" sldId="498"/>
            <ac:picMk id="21506" creationId="{E4F6528A-970E-4E04-9E67-C0EFDABD8685}"/>
          </ac:picMkLst>
        </pc:picChg>
      </pc:sldChg>
      <pc:sldChg chg="add del">
        <pc:chgData name="Shamanda Medina" userId="222f55b8-e418-4edb-a58b-232662815dec" providerId="ADAL" clId="{D5E7A6B7-63A6-4F1B-8AE7-48DA59D52068}" dt="2023-04-24T14:33:02.968" v="2311" actId="47"/>
        <pc:sldMkLst>
          <pc:docMk/>
          <pc:sldMk cId="3756973936" sldId="498"/>
        </pc:sldMkLst>
      </pc:sldChg>
      <pc:sldChg chg="new del">
        <pc:chgData name="Shamanda Medina" userId="222f55b8-e418-4edb-a58b-232662815dec" providerId="ADAL" clId="{D5E7A6B7-63A6-4F1B-8AE7-48DA59D52068}" dt="2023-04-24T14:30:18.801" v="2299" actId="47"/>
        <pc:sldMkLst>
          <pc:docMk/>
          <pc:sldMk cId="1349734613" sldId="499"/>
        </pc:sldMkLst>
      </pc:sldChg>
      <pc:sldChg chg="add del">
        <pc:chgData name="Shamanda Medina" userId="222f55b8-e418-4edb-a58b-232662815dec" providerId="ADAL" clId="{D5E7A6B7-63A6-4F1B-8AE7-48DA59D52068}" dt="2023-04-24T14:30:19.538" v="2300" actId="47"/>
        <pc:sldMkLst>
          <pc:docMk/>
          <pc:sldMk cId="2320685700" sldId="500"/>
        </pc:sldMkLst>
      </pc:sldChg>
    </pc:docChg>
  </pc:docChgLst>
  <pc:docChgLst>
    <pc:chgData name="Shirly Abello" userId="a18cc6d6-c720-4925-8f05-ee9e1ae17eca" providerId="ADAL" clId="{0D6DDDAF-F7C1-4184-85C1-D213892564D0}"/>
    <pc:docChg chg="undo redo custSel addSld delSld modSld">
      <pc:chgData name="Shirly Abello" userId="a18cc6d6-c720-4925-8f05-ee9e1ae17eca" providerId="ADAL" clId="{0D6DDDAF-F7C1-4184-85C1-D213892564D0}" dt="2023-06-15T17:11:52.762" v="867" actId="20577"/>
      <pc:docMkLst>
        <pc:docMk/>
      </pc:docMkLst>
      <pc:sldChg chg="del">
        <pc:chgData name="Shirly Abello" userId="a18cc6d6-c720-4925-8f05-ee9e1ae17eca" providerId="ADAL" clId="{0D6DDDAF-F7C1-4184-85C1-D213892564D0}" dt="2023-06-05T19:23:23.775" v="0" actId="47"/>
        <pc:sldMkLst>
          <pc:docMk/>
          <pc:sldMk cId="988868168" sldId="261"/>
        </pc:sldMkLst>
      </pc:sldChg>
      <pc:sldChg chg="addSp delSp modSp mod setBg">
        <pc:chgData name="Shirly Abello" userId="a18cc6d6-c720-4925-8f05-ee9e1ae17eca" providerId="ADAL" clId="{0D6DDDAF-F7C1-4184-85C1-D213892564D0}" dt="2023-06-05T19:41:03.064" v="64" actId="26606"/>
        <pc:sldMkLst>
          <pc:docMk/>
          <pc:sldMk cId="0" sldId="265"/>
        </pc:sldMkLst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12" creationId="{F3060C83-F051-4F0E-ABAD-AA0DFC48B218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14" creationId="{83C98ABE-055B-441F-B07E-44F97F083C39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16" creationId="{29FDB030-9B49-4CED-8CCD-4D99382388AC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18" creationId="{3783CA14-24A1-485C-8B30-D6A5D87987AD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20" creationId="{9A97C86A-04D6-40F7-AE84-31AB43E6A846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22" creationId="{FF9F2414-84E8-453E-B1F3-389FDE8192D9}"/>
          </ac:spMkLst>
        </pc:spChg>
        <pc:spChg chg="add">
          <ac:chgData name="Shirly Abello" userId="a18cc6d6-c720-4925-8f05-ee9e1ae17eca" providerId="ADAL" clId="{0D6DDDAF-F7C1-4184-85C1-D213892564D0}" dt="2023-06-05T19:41:03.064" v="64" actId="26606"/>
          <ac:spMkLst>
            <pc:docMk/>
            <pc:sldMk cId="0" sldId="265"/>
            <ac:spMk id="24" creationId="{3ECA69A1-7536-43AC-85EF-C7106179F5ED}"/>
          </ac:spMkLst>
        </pc:spChg>
        <pc:grpChg chg="del">
          <ac:chgData name="Shirly Abello" userId="a18cc6d6-c720-4925-8f05-ee9e1ae17eca" providerId="ADAL" clId="{0D6DDDAF-F7C1-4184-85C1-D213892564D0}" dt="2023-06-05T19:40:58.078" v="63" actId="478"/>
          <ac:grpSpMkLst>
            <pc:docMk/>
            <pc:sldMk cId="0" sldId="265"/>
            <ac:grpSpMk id="2" creationId="{00000000-0000-0000-0000-000000000000}"/>
          </ac:grpSpMkLst>
        </pc:grpChg>
        <pc:picChg chg="mod">
          <ac:chgData name="Shirly Abello" userId="a18cc6d6-c720-4925-8f05-ee9e1ae17eca" providerId="ADAL" clId="{0D6DDDAF-F7C1-4184-85C1-D213892564D0}" dt="2023-06-05T19:41:03.064" v="64" actId="26606"/>
          <ac:picMkLst>
            <pc:docMk/>
            <pc:sldMk cId="0" sldId="265"/>
            <ac:picMk id="7" creationId="{00000000-0000-0000-0000-000000000000}"/>
          </ac:picMkLst>
        </pc:picChg>
      </pc:sldChg>
      <pc:sldChg chg="modSp mod">
        <pc:chgData name="Shirly Abello" userId="a18cc6d6-c720-4925-8f05-ee9e1ae17eca" providerId="ADAL" clId="{0D6DDDAF-F7C1-4184-85C1-D213892564D0}" dt="2023-06-05T20:22:38.057" v="372" actId="1076"/>
        <pc:sldMkLst>
          <pc:docMk/>
          <pc:sldMk cId="4090644605" sldId="267"/>
        </pc:sldMkLst>
        <pc:spChg chg="mod">
          <ac:chgData name="Shirly Abello" userId="a18cc6d6-c720-4925-8f05-ee9e1ae17eca" providerId="ADAL" clId="{0D6DDDAF-F7C1-4184-85C1-D213892564D0}" dt="2023-06-05T20:22:38.057" v="372" actId="1076"/>
          <ac:spMkLst>
            <pc:docMk/>
            <pc:sldMk cId="4090644605" sldId="267"/>
            <ac:spMk id="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45.906" v="352" actId="1076"/>
          <ac:spMkLst>
            <pc:docMk/>
            <pc:sldMk cId="4090644605" sldId="267"/>
            <ac:spMk id="17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24.547" v="351" actId="1076"/>
          <ac:spMkLst>
            <pc:docMk/>
            <pc:sldMk cId="4090644605" sldId="267"/>
            <ac:spMk id="18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54.178" v="355" actId="1076"/>
          <ac:spMkLst>
            <pc:docMk/>
            <pc:sldMk cId="4090644605" sldId="267"/>
            <ac:spMk id="19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50.978" v="354" actId="1076"/>
          <ac:spMkLst>
            <pc:docMk/>
            <pc:sldMk cId="4090644605" sldId="267"/>
            <ac:spMk id="20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2:27.457" v="369" actId="1076"/>
          <ac:spMkLst>
            <pc:docMk/>
            <pc:sldMk cId="4090644605" sldId="267"/>
            <ac:spMk id="21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24.547" v="351" actId="1076"/>
          <ac:spMkLst>
            <pc:docMk/>
            <pc:sldMk cId="4090644605" sldId="267"/>
            <ac:spMk id="2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24.547" v="351" actId="1076"/>
          <ac:spMkLst>
            <pc:docMk/>
            <pc:sldMk cId="4090644605" sldId="267"/>
            <ac:spMk id="23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1:47.626" v="353" actId="1076"/>
          <ac:spMkLst>
            <pc:docMk/>
            <pc:sldMk cId="4090644605" sldId="267"/>
            <ac:spMk id="25" creationId="{00000000-0000-0000-0000-000000000000}"/>
          </ac:spMkLst>
        </pc:spChg>
        <pc:grpChg chg="mod">
          <ac:chgData name="Shirly Abello" userId="a18cc6d6-c720-4925-8f05-ee9e1ae17eca" providerId="ADAL" clId="{0D6DDDAF-F7C1-4184-85C1-D213892564D0}" dt="2023-06-05T20:21:57.338" v="356" actId="1076"/>
          <ac:grpSpMkLst>
            <pc:docMk/>
            <pc:sldMk cId="4090644605" sldId="267"/>
            <ac:grpSpMk id="14" creationId="{00000000-0000-0000-0000-000000000000}"/>
          </ac:grpSpMkLst>
        </pc:grpChg>
        <pc:graphicFrameChg chg="mod modGraphic">
          <ac:chgData name="Shirly Abello" userId="a18cc6d6-c720-4925-8f05-ee9e1ae17eca" providerId="ADAL" clId="{0D6DDDAF-F7C1-4184-85C1-D213892564D0}" dt="2023-06-05T20:22:30.525" v="370" actId="33524"/>
          <ac:graphicFrameMkLst>
            <pc:docMk/>
            <pc:sldMk cId="4090644605" sldId="267"/>
            <ac:graphicFrameMk id="8" creationId="{00000000-0000-0000-0000-000000000000}"/>
          </ac:graphicFrameMkLst>
        </pc:graphicFrameChg>
      </pc:sldChg>
      <pc:sldChg chg="modSp mod">
        <pc:chgData name="Shirly Abello" userId="a18cc6d6-c720-4925-8f05-ee9e1ae17eca" providerId="ADAL" clId="{0D6DDDAF-F7C1-4184-85C1-D213892564D0}" dt="2023-06-05T20:32:54.307" v="566" actId="1076"/>
        <pc:sldMkLst>
          <pc:docMk/>
          <pc:sldMk cId="3042344474" sldId="280"/>
        </pc:sldMkLst>
        <pc:spChg chg="mod">
          <ac:chgData name="Shirly Abello" userId="a18cc6d6-c720-4925-8f05-ee9e1ae17eca" providerId="ADAL" clId="{0D6DDDAF-F7C1-4184-85C1-D213892564D0}" dt="2023-06-05T20:32:10.948" v="553" actId="1076"/>
          <ac:spMkLst>
            <pc:docMk/>
            <pc:sldMk cId="3042344474" sldId="280"/>
            <ac:spMk id="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27.501" v="559" actId="1076"/>
          <ac:spMkLst>
            <pc:docMk/>
            <pc:sldMk cId="3042344474" sldId="280"/>
            <ac:spMk id="5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35.212" v="560" actId="1076"/>
          <ac:spMkLst>
            <pc:docMk/>
            <pc:sldMk cId="3042344474" sldId="280"/>
            <ac:spMk id="9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44.836" v="563" actId="1076"/>
          <ac:spMkLst>
            <pc:docMk/>
            <pc:sldMk cId="3042344474" sldId="280"/>
            <ac:spMk id="10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38.316" v="561" actId="1076"/>
          <ac:spMkLst>
            <pc:docMk/>
            <pc:sldMk cId="3042344474" sldId="280"/>
            <ac:spMk id="11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52.500" v="565" actId="1076"/>
          <ac:spMkLst>
            <pc:docMk/>
            <pc:sldMk cId="3042344474" sldId="280"/>
            <ac:spMk id="1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42.036" v="562" actId="1076"/>
          <ac:spMkLst>
            <pc:docMk/>
            <pc:sldMk cId="3042344474" sldId="280"/>
            <ac:spMk id="13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2:48.796" v="564" actId="1076"/>
          <ac:spMkLst>
            <pc:docMk/>
            <pc:sldMk cId="3042344474" sldId="280"/>
            <ac:spMk id="14" creationId="{00000000-0000-0000-0000-000000000000}"/>
          </ac:spMkLst>
        </pc:spChg>
        <pc:picChg chg="mod">
          <ac:chgData name="Shirly Abello" userId="a18cc6d6-c720-4925-8f05-ee9e1ae17eca" providerId="ADAL" clId="{0D6DDDAF-F7C1-4184-85C1-D213892564D0}" dt="2023-06-05T20:32:54.307" v="566" actId="1076"/>
          <ac:picMkLst>
            <pc:docMk/>
            <pc:sldMk cId="3042344474" sldId="280"/>
            <ac:picMk id="18438" creationId="{D5318FE4-7A89-4041-A10F-2BF0C0FA4438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20:33:11.280" v="574" actId="26606"/>
        <pc:sldMkLst>
          <pc:docMk/>
          <pc:sldMk cId="817813722" sldId="281"/>
        </pc:sldMkLst>
        <pc:spChg chg="mod ord">
          <ac:chgData name="Shirly Abello" userId="a18cc6d6-c720-4925-8f05-ee9e1ae17eca" providerId="ADAL" clId="{0D6DDDAF-F7C1-4184-85C1-D213892564D0}" dt="2023-06-05T20:33:11.280" v="574" actId="26606"/>
          <ac:spMkLst>
            <pc:docMk/>
            <pc:sldMk cId="817813722" sldId="281"/>
            <ac:spMk id="3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33:11.280" v="574" actId="26606"/>
          <ac:spMkLst>
            <pc:docMk/>
            <pc:sldMk cId="817813722" sldId="281"/>
            <ac:spMk id="4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33:07.997" v="568" actId="26606"/>
          <ac:spMkLst>
            <pc:docMk/>
            <pc:sldMk cId="817813722" sldId="281"/>
            <ac:spMk id="15" creationId="{53E60C6D-4E85-4E14-BCDF-BF15C241F7CA}"/>
          </ac:spMkLst>
        </pc:spChg>
        <pc:spChg chg="add del">
          <ac:chgData name="Shirly Abello" userId="a18cc6d6-c720-4925-8f05-ee9e1ae17eca" providerId="ADAL" clId="{0D6DDDAF-F7C1-4184-85C1-D213892564D0}" dt="2023-06-05T20:33:07.997" v="568" actId="26606"/>
          <ac:spMkLst>
            <pc:docMk/>
            <pc:sldMk cId="817813722" sldId="281"/>
            <ac:spMk id="17" creationId="{7D42D292-4C48-479B-9E59-E29CD9871C0C}"/>
          </ac:spMkLst>
        </pc:spChg>
        <pc:spChg chg="add del">
          <ac:chgData name="Shirly Abello" userId="a18cc6d6-c720-4925-8f05-ee9e1ae17eca" providerId="ADAL" clId="{0D6DDDAF-F7C1-4184-85C1-D213892564D0}" dt="2023-06-05T20:33:07.997" v="568" actId="26606"/>
          <ac:spMkLst>
            <pc:docMk/>
            <pc:sldMk cId="817813722" sldId="281"/>
            <ac:spMk id="19" creationId="{533DF362-939D-4EEE-8DC4-6B54607E5611}"/>
          </ac:spMkLst>
        </pc:spChg>
        <pc:spChg chg="add del">
          <ac:chgData name="Shirly Abello" userId="a18cc6d6-c720-4925-8f05-ee9e1ae17eca" providerId="ADAL" clId="{0D6DDDAF-F7C1-4184-85C1-D213892564D0}" dt="2023-06-05T20:33:09.268" v="571" actId="26606"/>
          <ac:spMkLst>
            <pc:docMk/>
            <pc:sldMk cId="817813722" sldId="281"/>
            <ac:spMk id="21" creationId="{FE43805F-24A6-46A4-B19B-54F28347355C}"/>
          </ac:spMkLst>
        </pc:spChg>
        <pc:spChg chg="add del">
          <ac:chgData name="Shirly Abello" userId="a18cc6d6-c720-4925-8f05-ee9e1ae17eca" providerId="ADAL" clId="{0D6DDDAF-F7C1-4184-85C1-D213892564D0}" dt="2023-06-05T20:33:09.268" v="571" actId="26606"/>
          <ac:spMkLst>
            <pc:docMk/>
            <pc:sldMk cId="817813722" sldId="281"/>
            <ac:spMk id="22" creationId="{1022CA72-2A63-428F-B586-37BA5AB6D265}"/>
          </ac:spMkLst>
        </pc:spChg>
        <pc:spChg chg="add del">
          <ac:chgData name="Shirly Abello" userId="a18cc6d6-c720-4925-8f05-ee9e1ae17eca" providerId="ADAL" clId="{0D6DDDAF-F7C1-4184-85C1-D213892564D0}" dt="2023-06-05T20:33:09.268" v="571" actId="26606"/>
          <ac:spMkLst>
            <pc:docMk/>
            <pc:sldMk cId="817813722" sldId="281"/>
            <ac:spMk id="23" creationId="{95C8260E-968F-44E8-A823-ABB431311926}"/>
          </ac:spMkLst>
        </pc:spChg>
        <pc:spChg chg="add del">
          <ac:chgData name="Shirly Abello" userId="a18cc6d6-c720-4925-8f05-ee9e1ae17eca" providerId="ADAL" clId="{0D6DDDAF-F7C1-4184-85C1-D213892564D0}" dt="2023-06-05T20:33:09.268" v="571" actId="26606"/>
          <ac:spMkLst>
            <pc:docMk/>
            <pc:sldMk cId="817813722" sldId="281"/>
            <ac:spMk id="24" creationId="{2C1BBA94-3F40-40AA-8BB9-E69E25E537C1}"/>
          </ac:spMkLst>
        </pc:spChg>
        <pc:spChg chg="add del">
          <ac:chgData name="Shirly Abello" userId="a18cc6d6-c720-4925-8f05-ee9e1ae17eca" providerId="ADAL" clId="{0D6DDDAF-F7C1-4184-85C1-D213892564D0}" dt="2023-06-05T20:33:11.269" v="573" actId="26606"/>
          <ac:spMkLst>
            <pc:docMk/>
            <pc:sldMk cId="817813722" sldId="281"/>
            <ac:spMk id="26" creationId="{C1B53AB1-10EE-4094-BAA1-C7C140976C0D}"/>
          </ac:spMkLst>
        </pc:spChg>
        <pc:spChg chg="add">
          <ac:chgData name="Shirly Abello" userId="a18cc6d6-c720-4925-8f05-ee9e1ae17eca" providerId="ADAL" clId="{0D6DDDAF-F7C1-4184-85C1-D213892564D0}" dt="2023-06-05T20:33:11.280" v="574" actId="26606"/>
          <ac:spMkLst>
            <pc:docMk/>
            <pc:sldMk cId="817813722" sldId="281"/>
            <ac:spMk id="28" creationId="{53E60C6D-4E85-4E14-BCDF-BF15C241F7CA}"/>
          </ac:spMkLst>
        </pc:spChg>
        <pc:spChg chg="add">
          <ac:chgData name="Shirly Abello" userId="a18cc6d6-c720-4925-8f05-ee9e1ae17eca" providerId="ADAL" clId="{0D6DDDAF-F7C1-4184-85C1-D213892564D0}" dt="2023-06-05T20:33:11.280" v="574" actId="26606"/>
          <ac:spMkLst>
            <pc:docMk/>
            <pc:sldMk cId="817813722" sldId="281"/>
            <ac:spMk id="29" creationId="{7D42D292-4C48-479B-9E59-E29CD9871C0C}"/>
          </ac:spMkLst>
        </pc:spChg>
        <pc:spChg chg="add">
          <ac:chgData name="Shirly Abello" userId="a18cc6d6-c720-4925-8f05-ee9e1ae17eca" providerId="ADAL" clId="{0D6DDDAF-F7C1-4184-85C1-D213892564D0}" dt="2023-06-05T20:33:11.280" v="574" actId="26606"/>
          <ac:spMkLst>
            <pc:docMk/>
            <pc:sldMk cId="817813722" sldId="281"/>
            <ac:spMk id="30" creationId="{533DF362-939D-4EEE-8DC4-6B54607E5611}"/>
          </ac:spMkLst>
        </pc:spChg>
        <pc:picChg chg="mod ord">
          <ac:chgData name="Shirly Abello" userId="a18cc6d6-c720-4925-8f05-ee9e1ae17eca" providerId="ADAL" clId="{0D6DDDAF-F7C1-4184-85C1-D213892564D0}" dt="2023-06-05T20:33:11.280" v="574" actId="26606"/>
          <ac:picMkLst>
            <pc:docMk/>
            <pc:sldMk cId="817813722" sldId="281"/>
            <ac:picMk id="5" creationId="{D6B3F4F8-CC7F-4F46-BE51-B9B3741F46BD}"/>
          </ac:picMkLst>
        </pc:picChg>
        <pc:picChg chg="mod">
          <ac:chgData name="Shirly Abello" userId="a18cc6d6-c720-4925-8f05-ee9e1ae17eca" providerId="ADAL" clId="{0D6DDDAF-F7C1-4184-85C1-D213892564D0}" dt="2023-06-05T20:33:11.280" v="574" actId="26606"/>
          <ac:picMkLst>
            <pc:docMk/>
            <pc:sldMk cId="817813722" sldId="281"/>
            <ac:picMk id="10" creationId="{9BD5B59D-C1C9-4EA3-928F-D733E867EE2D}"/>
          </ac:picMkLst>
        </pc:picChg>
      </pc:sldChg>
      <pc:sldChg chg="addSp modSp mod setBg">
        <pc:chgData name="Shirly Abello" userId="a18cc6d6-c720-4925-8f05-ee9e1ae17eca" providerId="ADAL" clId="{0D6DDDAF-F7C1-4184-85C1-D213892564D0}" dt="2023-06-05T20:42:19.102" v="644" actId="26606"/>
        <pc:sldMkLst>
          <pc:docMk/>
          <pc:sldMk cId="3152858481" sldId="283"/>
        </pc:sldMkLst>
        <pc:spChg chg="mod ord">
          <ac:chgData name="Shirly Abello" userId="a18cc6d6-c720-4925-8f05-ee9e1ae17eca" providerId="ADAL" clId="{0D6DDDAF-F7C1-4184-85C1-D213892564D0}" dt="2023-06-05T20:42:19.102" v="644" actId="26606"/>
          <ac:spMkLst>
            <pc:docMk/>
            <pc:sldMk cId="3152858481" sldId="283"/>
            <ac:spMk id="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42:19.102" v="644" actId="26606"/>
          <ac:spMkLst>
            <pc:docMk/>
            <pc:sldMk cId="3152858481" sldId="283"/>
            <ac:spMk id="5" creationId="{B44774ED-244D-41A4-983C-76EA5339564E}"/>
          </ac:spMkLst>
        </pc:spChg>
        <pc:spChg chg="add">
          <ac:chgData name="Shirly Abello" userId="a18cc6d6-c720-4925-8f05-ee9e1ae17eca" providerId="ADAL" clId="{0D6DDDAF-F7C1-4184-85C1-D213892564D0}" dt="2023-06-05T20:42:19.102" v="644" actId="26606"/>
          <ac:spMkLst>
            <pc:docMk/>
            <pc:sldMk cId="3152858481" sldId="283"/>
            <ac:spMk id="5127" creationId="{9D25F302-27C5-414F-97F8-6EA0A6C028BA}"/>
          </ac:spMkLst>
        </pc:spChg>
        <pc:spChg chg="add">
          <ac:chgData name="Shirly Abello" userId="a18cc6d6-c720-4925-8f05-ee9e1ae17eca" providerId="ADAL" clId="{0D6DDDAF-F7C1-4184-85C1-D213892564D0}" dt="2023-06-05T20:42:19.102" v="644" actId="26606"/>
          <ac:spMkLst>
            <pc:docMk/>
            <pc:sldMk cId="3152858481" sldId="283"/>
            <ac:spMk id="5129" creationId="{830A36F8-48C2-4842-A87B-8CE8DF4E7FD2}"/>
          </ac:spMkLst>
        </pc:spChg>
        <pc:spChg chg="add">
          <ac:chgData name="Shirly Abello" userId="a18cc6d6-c720-4925-8f05-ee9e1ae17eca" providerId="ADAL" clId="{0D6DDDAF-F7C1-4184-85C1-D213892564D0}" dt="2023-06-05T20:42:19.102" v="644" actId="26606"/>
          <ac:spMkLst>
            <pc:docMk/>
            <pc:sldMk cId="3152858481" sldId="283"/>
            <ac:spMk id="5131" creationId="{086A5A31-B10A-4793-84D4-D785959AE5B8}"/>
          </ac:spMkLst>
        </pc:spChg>
        <pc:picChg chg="mod">
          <ac:chgData name="Shirly Abello" userId="a18cc6d6-c720-4925-8f05-ee9e1ae17eca" providerId="ADAL" clId="{0D6DDDAF-F7C1-4184-85C1-D213892564D0}" dt="2023-06-05T20:42:19.102" v="644" actId="26606"/>
          <ac:picMkLst>
            <pc:docMk/>
            <pc:sldMk cId="3152858481" sldId="283"/>
            <ac:picMk id="5122" creationId="{00000000-0000-0000-0000-000000000000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20:20:26.388" v="339" actId="26606"/>
        <pc:sldMkLst>
          <pc:docMk/>
          <pc:sldMk cId="1496303283" sldId="286"/>
        </pc:sldMkLst>
        <pc:spChg chg="mo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3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20:23.037" v="336" actId="26606"/>
          <ac:spMkLst>
            <pc:docMk/>
            <pc:sldMk cId="1496303283" sldId="286"/>
            <ac:spMk id="8199" creationId="{41AB65AE-A08D-4F43-8E53-5F1B8D842438}"/>
          </ac:spMkLst>
        </pc:spChg>
        <pc:spChg chg="add del">
          <ac:chgData name="Shirly Abello" userId="a18cc6d6-c720-4925-8f05-ee9e1ae17eca" providerId="ADAL" clId="{0D6DDDAF-F7C1-4184-85C1-D213892564D0}" dt="2023-06-05T20:20:26.334" v="338" actId="26606"/>
          <ac:spMkLst>
            <pc:docMk/>
            <pc:sldMk cId="1496303283" sldId="286"/>
            <ac:spMk id="8201" creationId="{FB39ECA9-4CDE-4883-98E8-287E905E9F07}"/>
          </ac:spMkLst>
        </pc:spChg>
        <pc:spChg chg="add del">
          <ac:chgData name="Shirly Abello" userId="a18cc6d6-c720-4925-8f05-ee9e1ae17eca" providerId="ADAL" clId="{0D6DDDAF-F7C1-4184-85C1-D213892564D0}" dt="2023-06-05T20:20:26.334" v="338" actId="26606"/>
          <ac:spMkLst>
            <pc:docMk/>
            <pc:sldMk cId="1496303283" sldId="286"/>
            <ac:spMk id="8202" creationId="{E36BB3C5-822B-45E1-A81E-5CC3176C61A1}"/>
          </ac:spMkLst>
        </pc:spChg>
        <pc:spChg chg="add del">
          <ac:chgData name="Shirly Abello" userId="a18cc6d6-c720-4925-8f05-ee9e1ae17eca" providerId="ADAL" clId="{0D6DDDAF-F7C1-4184-85C1-D213892564D0}" dt="2023-06-05T20:20:26.334" v="338" actId="26606"/>
          <ac:spMkLst>
            <pc:docMk/>
            <pc:sldMk cId="1496303283" sldId="286"/>
            <ac:spMk id="8203" creationId="{A67483D0-BAEB-4927-88AD-76F5DA8468DE}"/>
          </ac:spMkLst>
        </pc:spChg>
        <pc:spChg chg="add del">
          <ac:chgData name="Shirly Abello" userId="a18cc6d6-c720-4925-8f05-ee9e1ae17eca" providerId="ADAL" clId="{0D6DDDAF-F7C1-4184-85C1-D213892564D0}" dt="2023-06-05T20:20:26.334" v="338" actId="26606"/>
          <ac:spMkLst>
            <pc:docMk/>
            <pc:sldMk cId="1496303283" sldId="286"/>
            <ac:spMk id="8205" creationId="{0DBB7B12-4298-4CFB-B539-44A91C930328}"/>
          </ac:spMkLst>
        </pc:spChg>
        <pc:spChg chg="ad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8207" creationId="{102382E0-0A09-46AE-B955-B911CAFE7F00}"/>
          </ac:spMkLst>
        </pc:spChg>
        <pc:spChg chg="ad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8208" creationId="{0D7B6173-1D58-48E2-83CF-37350F315F75}"/>
          </ac:spMkLst>
        </pc:spChg>
        <pc:spChg chg="ad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8209" creationId="{7DE75D4A-0965-4973-BE75-DECCAC9A9614}"/>
          </ac:spMkLst>
        </pc:spChg>
        <pc:spChg chg="ad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8210" creationId="{2F36CA75-CFBF-4844-B719-8FE9EBADA9AF}"/>
          </ac:spMkLst>
        </pc:spChg>
        <pc:spChg chg="add">
          <ac:chgData name="Shirly Abello" userId="a18cc6d6-c720-4925-8f05-ee9e1ae17eca" providerId="ADAL" clId="{0D6DDDAF-F7C1-4184-85C1-D213892564D0}" dt="2023-06-05T20:20:26.388" v="339" actId="26606"/>
          <ac:spMkLst>
            <pc:docMk/>
            <pc:sldMk cId="1496303283" sldId="286"/>
            <ac:spMk id="8211" creationId="{3D4A84B9-E564-4DD0-97F8-DBF1C460C28A}"/>
          </ac:spMkLst>
        </pc:spChg>
        <pc:picChg chg="mod">
          <ac:chgData name="Shirly Abello" userId="a18cc6d6-c720-4925-8f05-ee9e1ae17eca" providerId="ADAL" clId="{0D6DDDAF-F7C1-4184-85C1-D213892564D0}" dt="2023-06-05T20:20:26.388" v="339" actId="26606"/>
          <ac:picMkLst>
            <pc:docMk/>
            <pc:sldMk cId="1496303283" sldId="286"/>
            <ac:picMk id="5" creationId="{974C28C1-23B9-413B-B4C5-0FB5B1FB316C}"/>
          </ac:picMkLst>
        </pc:picChg>
        <pc:picChg chg="mod ord">
          <ac:chgData name="Shirly Abello" userId="a18cc6d6-c720-4925-8f05-ee9e1ae17eca" providerId="ADAL" clId="{0D6DDDAF-F7C1-4184-85C1-D213892564D0}" dt="2023-06-05T20:20:26.388" v="339" actId="26606"/>
          <ac:picMkLst>
            <pc:docMk/>
            <pc:sldMk cId="1496303283" sldId="286"/>
            <ac:picMk id="8194" creationId="{B0FF4020-E61F-47A4-99DA-8C943A333239}"/>
          </ac:picMkLst>
        </pc:picChg>
        <pc:picChg chg="add">
          <ac:chgData name="Shirly Abello" userId="a18cc6d6-c720-4925-8f05-ee9e1ae17eca" providerId="ADAL" clId="{0D6DDDAF-F7C1-4184-85C1-D213892564D0}" dt="2023-06-05T20:20:26.388" v="339" actId="26606"/>
          <ac:picMkLst>
            <pc:docMk/>
            <pc:sldMk cId="1496303283" sldId="286"/>
            <ac:picMk id="8212" creationId="{4A599609-F5C2-4A0B-A992-913F814A631A}"/>
          </ac:picMkLst>
        </pc:picChg>
      </pc:sldChg>
      <pc:sldChg chg="addSp delSp modSp mod setBg addAnim delAnim setClrOvrMap">
        <pc:chgData name="Shirly Abello" userId="a18cc6d6-c720-4925-8f05-ee9e1ae17eca" providerId="ADAL" clId="{0D6DDDAF-F7C1-4184-85C1-D213892564D0}" dt="2023-06-05T19:37:27.248" v="37"/>
        <pc:sldMkLst>
          <pc:docMk/>
          <pc:sldMk cId="909124304" sldId="291"/>
        </pc:sldMkLst>
        <pc:spChg chg="mod">
          <ac:chgData name="Shirly Abello" userId="a18cc6d6-c720-4925-8f05-ee9e1ae17eca" providerId="ADAL" clId="{0D6DDDAF-F7C1-4184-85C1-D213892564D0}" dt="2023-06-05T19:37:27.243" v="36" actId="26606"/>
          <ac:spMkLst>
            <pc:docMk/>
            <pc:sldMk cId="909124304" sldId="291"/>
            <ac:spMk id="2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19:37:27.232" v="35" actId="26606"/>
          <ac:spMkLst>
            <pc:docMk/>
            <pc:sldMk cId="909124304" sldId="291"/>
            <ac:spMk id="8" creationId="{71B2258F-86CA-4D4D-8270-BC05FCDEBFB3}"/>
          </ac:spMkLst>
        </pc:spChg>
        <pc:spChg chg="add">
          <ac:chgData name="Shirly Abello" userId="a18cc6d6-c720-4925-8f05-ee9e1ae17eca" providerId="ADAL" clId="{0D6DDDAF-F7C1-4184-85C1-D213892564D0}" dt="2023-06-05T19:37:27.243" v="36" actId="26606"/>
          <ac:spMkLst>
            <pc:docMk/>
            <pc:sldMk cId="909124304" sldId="291"/>
            <ac:spMk id="10" creationId="{007891EC-4501-44ED-A8C8-B11B6DB767AB}"/>
          </ac:spMkLst>
        </pc:spChg>
        <pc:spChg chg="add">
          <ac:chgData name="Shirly Abello" userId="a18cc6d6-c720-4925-8f05-ee9e1ae17eca" providerId="ADAL" clId="{0D6DDDAF-F7C1-4184-85C1-D213892564D0}" dt="2023-06-05T19:37:27.243" v="36" actId="26606"/>
          <ac:spMkLst>
            <pc:docMk/>
            <pc:sldMk cId="909124304" sldId="291"/>
            <ac:spMk id="11" creationId="{C1DD1A8A-57D5-4A81-AD04-532B043C5611}"/>
          </ac:spMkLst>
        </pc:spChg>
        <pc:picChg chg="add del">
          <ac:chgData name="Shirly Abello" userId="a18cc6d6-c720-4925-8f05-ee9e1ae17eca" providerId="ADAL" clId="{0D6DDDAF-F7C1-4184-85C1-D213892564D0}" dt="2023-06-05T19:37:27.232" v="35" actId="26606"/>
          <ac:picMkLst>
            <pc:docMk/>
            <pc:sldMk cId="909124304" sldId="291"/>
            <ac:picMk id="4" creationId="{37151AE6-F0B6-2C86-516A-E7BF2BF64B35}"/>
          </ac:picMkLst>
        </pc:picChg>
        <pc:picChg chg="add">
          <ac:chgData name="Shirly Abello" userId="a18cc6d6-c720-4925-8f05-ee9e1ae17eca" providerId="ADAL" clId="{0D6DDDAF-F7C1-4184-85C1-D213892564D0}" dt="2023-06-05T19:37:27.243" v="36" actId="26606"/>
          <ac:picMkLst>
            <pc:docMk/>
            <pc:sldMk cId="909124304" sldId="291"/>
            <ac:picMk id="12" creationId="{97E9A056-B807-11FA-A540-EF65D42D361B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20:31:24.382" v="546" actId="26606"/>
        <pc:sldMkLst>
          <pc:docMk/>
          <pc:sldMk cId="1403009151" sldId="292"/>
        </pc:sldMkLst>
        <pc:spChg chg="mod">
          <ac:chgData name="Shirly Abello" userId="a18cc6d6-c720-4925-8f05-ee9e1ae17eca" providerId="ADAL" clId="{0D6DDDAF-F7C1-4184-85C1-D213892564D0}" dt="2023-06-05T20:31:24.382" v="546" actId="26606"/>
          <ac:spMkLst>
            <pc:docMk/>
            <pc:sldMk cId="1403009151" sldId="292"/>
            <ac:spMk id="2" creationId="{00000000-0000-0000-0000-000000000000}"/>
          </ac:spMkLst>
        </pc:spChg>
        <pc:spChg chg="ord">
          <ac:chgData name="Shirly Abello" userId="a18cc6d6-c720-4925-8f05-ee9e1ae17eca" providerId="ADAL" clId="{0D6DDDAF-F7C1-4184-85C1-D213892564D0}" dt="2023-06-05T20:31:24.382" v="546" actId="26606"/>
          <ac:spMkLst>
            <pc:docMk/>
            <pc:sldMk cId="1403009151" sldId="292"/>
            <ac:spMk id="11" creationId="{00000000-0000-0000-0000-000000000000}"/>
          </ac:spMkLst>
        </pc:spChg>
        <pc:spChg chg="ord">
          <ac:chgData name="Shirly Abello" userId="a18cc6d6-c720-4925-8f05-ee9e1ae17eca" providerId="ADAL" clId="{0D6DDDAF-F7C1-4184-85C1-D213892564D0}" dt="2023-06-05T20:31:24.382" v="546" actId="26606"/>
          <ac:spMkLst>
            <pc:docMk/>
            <pc:sldMk cId="1403009151" sldId="292"/>
            <ac:spMk id="12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31:24.373" v="545" actId="26606"/>
          <ac:spMkLst>
            <pc:docMk/>
            <pc:sldMk cId="1403009151" sldId="292"/>
            <ac:spMk id="17" creationId="{99ED5833-B85B-4103-8A3B-CAB0308E6C15}"/>
          </ac:spMkLst>
        </pc:spChg>
        <pc:spChg chg="add">
          <ac:chgData name="Shirly Abello" userId="a18cc6d6-c720-4925-8f05-ee9e1ae17eca" providerId="ADAL" clId="{0D6DDDAF-F7C1-4184-85C1-D213892564D0}" dt="2023-06-05T20:31:24.382" v="546" actId="26606"/>
          <ac:spMkLst>
            <pc:docMk/>
            <pc:sldMk cId="1403009151" sldId="292"/>
            <ac:spMk id="22" creationId="{521C4EA8-6B83-4338-913D-D75D3C4F34D6}"/>
          </ac:spMkLst>
        </pc:spChg>
        <pc:spChg chg="add">
          <ac:chgData name="Shirly Abello" userId="a18cc6d6-c720-4925-8f05-ee9e1ae17eca" providerId="ADAL" clId="{0D6DDDAF-F7C1-4184-85C1-D213892564D0}" dt="2023-06-05T20:31:24.382" v="546" actId="26606"/>
          <ac:spMkLst>
            <pc:docMk/>
            <pc:sldMk cId="1403009151" sldId="292"/>
            <ac:spMk id="23" creationId="{04357C93-F0CB-4A1C-8F77-4E9063789819}"/>
          </ac:spMkLst>
        </pc:spChg>
        <pc:grpChg chg="add">
          <ac:chgData name="Shirly Abello" userId="a18cc6d6-c720-4925-8f05-ee9e1ae17eca" providerId="ADAL" clId="{0D6DDDAF-F7C1-4184-85C1-D213892564D0}" dt="2023-06-05T20:31:24.382" v="546" actId="26606"/>
          <ac:grpSpMkLst>
            <pc:docMk/>
            <pc:sldMk cId="1403009151" sldId="292"/>
            <ac:grpSpMk id="19" creationId="{3AF6A671-C637-4547-85F4-51B6D1881399}"/>
          </ac:grpSpMkLst>
        </pc:grpChg>
        <pc:picChg chg="mod">
          <ac:chgData name="Shirly Abello" userId="a18cc6d6-c720-4925-8f05-ee9e1ae17eca" providerId="ADAL" clId="{0D6DDDAF-F7C1-4184-85C1-D213892564D0}" dt="2023-06-05T20:31:24.382" v="546" actId="26606"/>
          <ac:picMkLst>
            <pc:docMk/>
            <pc:sldMk cId="1403009151" sldId="292"/>
            <ac:picMk id="6" creationId="{464C0DA0-B0C7-4198-9727-6A73F6E7BF0D}"/>
          </ac:picMkLst>
        </pc:picChg>
        <pc:picChg chg="mod">
          <ac:chgData name="Shirly Abello" userId="a18cc6d6-c720-4925-8f05-ee9e1ae17eca" providerId="ADAL" clId="{0D6DDDAF-F7C1-4184-85C1-D213892564D0}" dt="2023-06-05T20:31:24.382" v="546" actId="26606"/>
          <ac:picMkLst>
            <pc:docMk/>
            <pc:sldMk cId="1403009151" sldId="292"/>
            <ac:picMk id="7" creationId="{11E710DE-3FB6-4F1D-8290-F5742BA5B4A1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19:39:20.872" v="50" actId="26606"/>
        <pc:sldMkLst>
          <pc:docMk/>
          <pc:sldMk cId="1527309105" sldId="299"/>
        </pc:sldMkLst>
        <pc:spChg chg="mod ord">
          <ac:chgData name="Shirly Abello" userId="a18cc6d6-c720-4925-8f05-ee9e1ae17eca" providerId="ADAL" clId="{0D6DDDAF-F7C1-4184-85C1-D213892564D0}" dt="2023-06-05T19:39:20.872" v="50" actId="26606"/>
          <ac:spMkLst>
            <pc:docMk/>
            <pc:sldMk cId="1527309105" sldId="299"/>
            <ac:spMk id="2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19:39:20.872" v="50" actId="26606"/>
          <ac:spMkLst>
            <pc:docMk/>
            <pc:sldMk cId="1527309105" sldId="299"/>
            <ac:spMk id="12" creationId="{9203DE33-2CD4-4CA8-9AF3-37C3B65133B0}"/>
          </ac:spMkLst>
        </pc:spChg>
        <pc:spChg chg="add del">
          <ac:chgData name="Shirly Abello" userId="a18cc6d6-c720-4925-8f05-ee9e1ae17eca" providerId="ADAL" clId="{0D6DDDAF-F7C1-4184-85C1-D213892564D0}" dt="2023-06-05T19:39:20.872" v="50" actId="26606"/>
          <ac:spMkLst>
            <pc:docMk/>
            <pc:sldMk cId="1527309105" sldId="299"/>
            <ac:spMk id="14" creationId="{0AF57B88-1D4C-41FA-A761-EC1DD10C35CB}"/>
          </ac:spMkLst>
        </pc:spChg>
        <pc:spChg chg="add del">
          <ac:chgData name="Shirly Abello" userId="a18cc6d6-c720-4925-8f05-ee9e1ae17eca" providerId="ADAL" clId="{0D6DDDAF-F7C1-4184-85C1-D213892564D0}" dt="2023-06-05T19:39:20.872" v="50" actId="26606"/>
          <ac:spMkLst>
            <pc:docMk/>
            <pc:sldMk cId="1527309105" sldId="299"/>
            <ac:spMk id="16" creationId="{D2548F45-5164-4ABB-8212-7F293FDED8D4}"/>
          </ac:spMkLst>
        </pc:spChg>
        <pc:spChg chg="add del">
          <ac:chgData name="Shirly Abello" userId="a18cc6d6-c720-4925-8f05-ee9e1ae17eca" providerId="ADAL" clId="{0D6DDDAF-F7C1-4184-85C1-D213892564D0}" dt="2023-06-05T19:39:20.872" v="50" actId="26606"/>
          <ac:spMkLst>
            <pc:docMk/>
            <pc:sldMk cId="1527309105" sldId="299"/>
            <ac:spMk id="18" creationId="{5E81CCFB-7BEF-4186-86FB-D09450B4D02D}"/>
          </ac:spMkLst>
        </pc:spChg>
        <pc:picChg chg="mod">
          <ac:chgData name="Shirly Abello" userId="a18cc6d6-c720-4925-8f05-ee9e1ae17eca" providerId="ADAL" clId="{0D6DDDAF-F7C1-4184-85C1-D213892564D0}" dt="2023-06-05T19:39:20.872" v="50" actId="26606"/>
          <ac:picMkLst>
            <pc:docMk/>
            <pc:sldMk cId="1527309105" sldId="299"/>
            <ac:picMk id="7" creationId="{690EAC39-C132-48E4-960F-AE4ABB8648CE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19:38:34.175" v="46"/>
        <pc:sldMkLst>
          <pc:docMk/>
          <pc:sldMk cId="1905099581" sldId="305"/>
        </pc:sldMkLst>
        <pc:spChg chg="mod">
          <ac:chgData name="Shirly Abello" userId="a18cc6d6-c720-4925-8f05-ee9e1ae17eca" providerId="ADAL" clId="{0D6DDDAF-F7C1-4184-85C1-D213892564D0}" dt="2023-06-05T19:38:06.366" v="39" actId="26606"/>
          <ac:spMkLst>
            <pc:docMk/>
            <pc:sldMk cId="1905099581" sldId="305"/>
            <ac:spMk id="2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19:34:36.341" v="6" actId="22"/>
          <ac:spMkLst>
            <pc:docMk/>
            <pc:sldMk cId="1905099581" sldId="305"/>
            <ac:spMk id="4" creationId="{C051B976-14DC-6648-955D-167F08F72C59}"/>
          </ac:spMkLst>
        </pc:spChg>
        <pc:spChg chg="add del">
          <ac:chgData name="Shirly Abello" userId="a18cc6d6-c720-4925-8f05-ee9e1ae17eca" providerId="ADAL" clId="{0D6DDDAF-F7C1-4184-85C1-D213892564D0}" dt="2023-06-05T19:38:06.399" v="40" actId="26606"/>
          <ac:spMkLst>
            <pc:docMk/>
            <pc:sldMk cId="1905099581" sldId="305"/>
            <ac:spMk id="5" creationId="{0FADF023-3824-4C4B-8230-A450F846A4C6}"/>
          </ac:spMkLst>
        </pc:spChg>
        <pc:spChg chg="add del">
          <ac:chgData name="Shirly Abello" userId="a18cc6d6-c720-4925-8f05-ee9e1ae17eca" providerId="ADAL" clId="{0D6DDDAF-F7C1-4184-85C1-D213892564D0}" dt="2023-06-05T19:38:06.366" v="39" actId="26606"/>
          <ac:spMkLst>
            <pc:docMk/>
            <pc:sldMk cId="1905099581" sldId="305"/>
            <ac:spMk id="11" creationId="{AE2B703B-46F9-481A-A605-82E2A828C4FA}"/>
          </ac:spMkLst>
        </pc:spChg>
        <pc:spChg chg="add del">
          <ac:chgData name="Shirly Abello" userId="a18cc6d6-c720-4925-8f05-ee9e1ae17eca" providerId="ADAL" clId="{0D6DDDAF-F7C1-4184-85C1-D213892564D0}" dt="2023-06-05T19:38:06.366" v="39" actId="26606"/>
          <ac:spMkLst>
            <pc:docMk/>
            <pc:sldMk cId="1905099581" sldId="305"/>
            <ac:spMk id="13" creationId="{F13BE4D7-0C3D-4906-B230-A1C5B4665CCF}"/>
          </ac:spMkLst>
        </pc:spChg>
        <pc:graphicFrameChg chg="add del">
          <ac:chgData name="Shirly Abello" userId="a18cc6d6-c720-4925-8f05-ee9e1ae17eca" providerId="ADAL" clId="{0D6DDDAF-F7C1-4184-85C1-D213892564D0}" dt="2023-06-05T19:38:06.366" v="39" actId="26606"/>
          <ac:graphicFrameMkLst>
            <pc:docMk/>
            <pc:sldMk cId="1905099581" sldId="305"/>
            <ac:graphicFrameMk id="7" creationId="{036858EA-FFA4-D3A9-9F79-E231EFF3B6CA}"/>
          </ac:graphicFrameMkLst>
        </pc:graphicFrameChg>
        <pc:graphicFrameChg chg="add mod">
          <ac:chgData name="Shirly Abello" userId="a18cc6d6-c720-4925-8f05-ee9e1ae17eca" providerId="ADAL" clId="{0D6DDDAF-F7C1-4184-85C1-D213892564D0}" dt="2023-06-05T19:38:34.175" v="46"/>
          <ac:graphicFrameMkLst>
            <pc:docMk/>
            <pc:sldMk cId="1905099581" sldId="305"/>
            <ac:graphicFrameMk id="15" creationId="{05139D11-1CD4-D098-C7FD-867E9D2ECE7C}"/>
          </ac:graphicFrameMkLst>
        </pc:graphicFrameChg>
      </pc:sldChg>
      <pc:sldChg chg="addSp delSp modSp mod setBg">
        <pc:chgData name="Shirly Abello" userId="a18cc6d6-c720-4925-8f05-ee9e1ae17eca" providerId="ADAL" clId="{0D6DDDAF-F7C1-4184-85C1-D213892564D0}" dt="2023-06-05T19:36:35.213" v="32" actId="26606"/>
        <pc:sldMkLst>
          <pc:docMk/>
          <pc:sldMk cId="2799640168" sldId="309"/>
        </pc:sldMkLst>
        <pc:spChg chg="mod">
          <ac:chgData name="Shirly Abello" userId="a18cc6d6-c720-4925-8f05-ee9e1ae17eca" providerId="ADAL" clId="{0D6DDDAF-F7C1-4184-85C1-D213892564D0}" dt="2023-06-05T19:35:55.481" v="21" actId="26606"/>
          <ac:spMkLst>
            <pc:docMk/>
            <pc:sldMk cId="2799640168" sldId="309"/>
            <ac:spMk id="2" creationId="{00000000-0000-0000-0000-000000000000}"/>
          </ac:spMkLst>
        </pc:spChg>
        <pc:spChg chg="add del mod">
          <ac:chgData name="Shirly Abello" userId="a18cc6d6-c720-4925-8f05-ee9e1ae17eca" providerId="ADAL" clId="{0D6DDDAF-F7C1-4184-85C1-D213892564D0}" dt="2023-06-05T19:36:35.213" v="32" actId="26606"/>
          <ac:spMkLst>
            <pc:docMk/>
            <pc:sldMk cId="2799640168" sldId="309"/>
            <ac:spMk id="3" creationId="{1437B82E-B730-4642-8E6F-69C248F2089C}"/>
          </ac:spMkLst>
        </pc:spChg>
        <pc:spChg chg="add del">
          <ac:chgData name="Shirly Abello" userId="a18cc6d6-c720-4925-8f05-ee9e1ae17eca" providerId="ADAL" clId="{0D6DDDAF-F7C1-4184-85C1-D213892564D0}" dt="2023-06-05T19:34:45.731" v="8" actId="22"/>
          <ac:spMkLst>
            <pc:docMk/>
            <pc:sldMk cId="2799640168" sldId="309"/>
            <ac:spMk id="5" creationId="{0BEB3440-D263-C6C9-5777-CB3B4D6A687F}"/>
          </ac:spMkLst>
        </pc:spChg>
        <pc:spChg chg="add del">
          <ac:chgData name="Shirly Abello" userId="a18cc6d6-c720-4925-8f05-ee9e1ae17eca" providerId="ADAL" clId="{0D6DDDAF-F7C1-4184-85C1-D213892564D0}" dt="2023-06-05T19:35:33.028" v="13" actId="26606"/>
          <ac:spMkLst>
            <pc:docMk/>
            <pc:sldMk cId="2799640168" sldId="309"/>
            <ac:spMk id="12" creationId="{12609869-9E80-471B-A487-A53288E0E791}"/>
          </ac:spMkLst>
        </pc:spChg>
        <pc:spChg chg="add del">
          <ac:chgData name="Shirly Abello" userId="a18cc6d6-c720-4925-8f05-ee9e1ae17eca" providerId="ADAL" clId="{0D6DDDAF-F7C1-4184-85C1-D213892564D0}" dt="2023-06-05T19:35:33.028" v="13" actId="26606"/>
          <ac:spMkLst>
            <pc:docMk/>
            <pc:sldMk cId="2799640168" sldId="309"/>
            <ac:spMk id="14" creationId="{7004738A-9D34-43E8-97D2-CA0EED4F8BE0}"/>
          </ac:spMkLst>
        </pc:spChg>
        <pc:spChg chg="add del">
          <ac:chgData name="Shirly Abello" userId="a18cc6d6-c720-4925-8f05-ee9e1ae17eca" providerId="ADAL" clId="{0D6DDDAF-F7C1-4184-85C1-D213892564D0}" dt="2023-06-05T19:35:33.028" v="13" actId="26606"/>
          <ac:spMkLst>
            <pc:docMk/>
            <pc:sldMk cId="2799640168" sldId="309"/>
            <ac:spMk id="16" creationId="{B8B8D07F-F13E-443E-BA68-2D26672D76B9}"/>
          </ac:spMkLst>
        </pc:spChg>
        <pc:spChg chg="add del">
          <ac:chgData name="Shirly Abello" userId="a18cc6d6-c720-4925-8f05-ee9e1ae17eca" providerId="ADAL" clId="{0D6DDDAF-F7C1-4184-85C1-D213892564D0}" dt="2023-06-05T19:35:33.028" v="13" actId="26606"/>
          <ac:spMkLst>
            <pc:docMk/>
            <pc:sldMk cId="2799640168" sldId="309"/>
            <ac:spMk id="18" creationId="{2813A4FA-24A5-41ED-A534-3807D1B2F344}"/>
          </ac:spMkLst>
        </pc:spChg>
        <pc:spChg chg="add del">
          <ac:chgData name="Shirly Abello" userId="a18cc6d6-c720-4925-8f05-ee9e1ae17eca" providerId="ADAL" clId="{0D6DDDAF-F7C1-4184-85C1-D213892564D0}" dt="2023-06-05T19:35:33.028" v="13" actId="26606"/>
          <ac:spMkLst>
            <pc:docMk/>
            <pc:sldMk cId="2799640168" sldId="309"/>
            <ac:spMk id="20" creationId="{C3944F27-CA70-4E84-A51A-E6BF89558979}"/>
          </ac:spMkLst>
        </pc:spChg>
        <pc:spChg chg="add del">
          <ac:chgData name="Shirly Abello" userId="a18cc6d6-c720-4925-8f05-ee9e1ae17eca" providerId="ADAL" clId="{0D6DDDAF-F7C1-4184-85C1-D213892564D0}" dt="2023-06-05T19:35:35.380" v="15" actId="26606"/>
          <ac:spMkLst>
            <pc:docMk/>
            <pc:sldMk cId="2799640168" sldId="309"/>
            <ac:spMk id="22" creationId="{5D13CC36-B950-4F02-9BAF-9A7EB267398C}"/>
          </ac:spMkLst>
        </pc:spChg>
        <pc:spChg chg="add del">
          <ac:chgData name="Shirly Abello" userId="a18cc6d6-c720-4925-8f05-ee9e1ae17eca" providerId="ADAL" clId="{0D6DDDAF-F7C1-4184-85C1-D213892564D0}" dt="2023-06-05T19:35:35.380" v="15" actId="26606"/>
          <ac:spMkLst>
            <pc:docMk/>
            <pc:sldMk cId="2799640168" sldId="309"/>
            <ac:spMk id="23" creationId="{4F2E2428-58BA-458D-AA54-05502E63F32F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25" creationId="{12609869-9E80-471B-A487-A53288E0E791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26" creationId="{7004738A-9D34-43E8-97D2-CA0EED4F8BE0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27" creationId="{B8B8D07F-F13E-443E-BA68-2D26672D76B9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28" creationId="{2813A4FA-24A5-41ED-A534-3807D1B2F344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29" creationId="{C3944F27-CA70-4E84-A51A-E6BF89558979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34" creationId="{C4285719-470E-454C-AF62-8323075F1F5B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36" creationId="{CD9FE4EF-C4D8-49A0-B2FF-81D8DB7D8A24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38" creationId="{4300840D-0A0B-4512-BACA-B439D5B9C57C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40" creationId="{D2B78728-A580-49A7-84F9-6EF6F583ADE0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42" creationId="{38FAA1A1-D861-433F-88FA-1E9D6FD31D11}"/>
          </ac:spMkLst>
        </pc:spChg>
        <pc:spChg chg="add del">
          <ac:chgData name="Shirly Abello" userId="a18cc6d6-c720-4925-8f05-ee9e1ae17eca" providerId="ADAL" clId="{0D6DDDAF-F7C1-4184-85C1-D213892564D0}" dt="2023-06-05T19:35:49.949" v="19" actId="26606"/>
          <ac:spMkLst>
            <pc:docMk/>
            <pc:sldMk cId="2799640168" sldId="309"/>
            <ac:spMk id="44" creationId="{8D71EDA1-87BF-4D5D-AB79-F346FD19278A}"/>
          </ac:spMkLst>
        </pc:spChg>
        <pc:spChg chg="add del">
          <ac:chgData name="Shirly Abello" userId="a18cc6d6-c720-4925-8f05-ee9e1ae17eca" providerId="ADAL" clId="{0D6DDDAF-F7C1-4184-85C1-D213892564D0}" dt="2023-06-05T19:35:55.481" v="21" actId="26606"/>
          <ac:spMkLst>
            <pc:docMk/>
            <pc:sldMk cId="2799640168" sldId="309"/>
            <ac:spMk id="46" creationId="{B6FACB3C-9069-4791-BC5C-0DB7CD19B853}"/>
          </ac:spMkLst>
        </pc:spChg>
        <pc:spChg chg="add del">
          <ac:chgData name="Shirly Abello" userId="a18cc6d6-c720-4925-8f05-ee9e1ae17eca" providerId="ADAL" clId="{0D6DDDAF-F7C1-4184-85C1-D213892564D0}" dt="2023-06-05T19:35:55.481" v="21" actId="26606"/>
          <ac:spMkLst>
            <pc:docMk/>
            <pc:sldMk cId="2799640168" sldId="309"/>
            <ac:spMk id="47" creationId="{71F2038E-D777-4B76-81DD-DD13EE91B9DD}"/>
          </ac:spMkLst>
        </pc:spChg>
        <pc:spChg chg="add del">
          <ac:chgData name="Shirly Abello" userId="a18cc6d6-c720-4925-8f05-ee9e1ae17eca" providerId="ADAL" clId="{0D6DDDAF-F7C1-4184-85C1-D213892564D0}" dt="2023-06-05T19:36:00.707" v="23" actId="26606"/>
          <ac:spMkLst>
            <pc:docMk/>
            <pc:sldMk cId="2799640168" sldId="309"/>
            <ac:spMk id="52" creationId="{12609869-9E80-471B-A487-A53288E0E791}"/>
          </ac:spMkLst>
        </pc:spChg>
        <pc:spChg chg="add del">
          <ac:chgData name="Shirly Abello" userId="a18cc6d6-c720-4925-8f05-ee9e1ae17eca" providerId="ADAL" clId="{0D6DDDAF-F7C1-4184-85C1-D213892564D0}" dt="2023-06-05T19:36:00.707" v="23" actId="26606"/>
          <ac:spMkLst>
            <pc:docMk/>
            <pc:sldMk cId="2799640168" sldId="309"/>
            <ac:spMk id="53" creationId="{7004738A-9D34-43E8-97D2-CA0EED4F8BE0}"/>
          </ac:spMkLst>
        </pc:spChg>
        <pc:spChg chg="add del">
          <ac:chgData name="Shirly Abello" userId="a18cc6d6-c720-4925-8f05-ee9e1ae17eca" providerId="ADAL" clId="{0D6DDDAF-F7C1-4184-85C1-D213892564D0}" dt="2023-06-05T19:36:00.707" v="23" actId="26606"/>
          <ac:spMkLst>
            <pc:docMk/>
            <pc:sldMk cId="2799640168" sldId="309"/>
            <ac:spMk id="54" creationId="{B8B8D07F-F13E-443E-BA68-2D26672D76B9}"/>
          </ac:spMkLst>
        </pc:spChg>
        <pc:spChg chg="add del">
          <ac:chgData name="Shirly Abello" userId="a18cc6d6-c720-4925-8f05-ee9e1ae17eca" providerId="ADAL" clId="{0D6DDDAF-F7C1-4184-85C1-D213892564D0}" dt="2023-06-05T19:36:00.707" v="23" actId="26606"/>
          <ac:spMkLst>
            <pc:docMk/>
            <pc:sldMk cId="2799640168" sldId="309"/>
            <ac:spMk id="55" creationId="{2813A4FA-24A5-41ED-A534-3807D1B2F344}"/>
          </ac:spMkLst>
        </pc:spChg>
        <pc:spChg chg="add del">
          <ac:chgData name="Shirly Abello" userId="a18cc6d6-c720-4925-8f05-ee9e1ae17eca" providerId="ADAL" clId="{0D6DDDAF-F7C1-4184-85C1-D213892564D0}" dt="2023-06-05T19:36:00.707" v="23" actId="26606"/>
          <ac:spMkLst>
            <pc:docMk/>
            <pc:sldMk cId="2799640168" sldId="309"/>
            <ac:spMk id="56" creationId="{C3944F27-CA70-4E84-A51A-E6BF89558979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58" creationId="{12609869-9E80-471B-A487-A53288E0E791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60" creationId="{7004738A-9D34-43E8-97D2-CA0EED4F8BE0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61" creationId="{B8B8D07F-F13E-443E-BA68-2D26672D76B9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62" creationId="{2813A4FA-24A5-41ED-A534-3807D1B2F344}"/>
          </ac:spMkLst>
        </pc:spChg>
        <pc:spChg chg="add del">
          <ac:chgData name="Shirly Abello" userId="a18cc6d6-c720-4925-8f05-ee9e1ae17eca" providerId="ADAL" clId="{0D6DDDAF-F7C1-4184-85C1-D213892564D0}" dt="2023-06-05T19:36:30.443" v="31" actId="26606"/>
          <ac:spMkLst>
            <pc:docMk/>
            <pc:sldMk cId="2799640168" sldId="309"/>
            <ac:spMk id="63" creationId="{C3944F27-CA70-4E84-A51A-E6BF89558979}"/>
          </ac:spMkLst>
        </pc:spChg>
        <pc:grpChg chg="add del">
          <ac:chgData name="Shirly Abello" userId="a18cc6d6-c720-4925-8f05-ee9e1ae17eca" providerId="ADAL" clId="{0D6DDDAF-F7C1-4184-85C1-D213892564D0}" dt="2023-06-05T19:35:55.481" v="21" actId="26606"/>
          <ac:grpSpMkLst>
            <pc:docMk/>
            <pc:sldMk cId="2799640168" sldId="309"/>
            <ac:grpSpMk id="48" creationId="{DD354807-230F-4402-B1B9-F733A8F1F190}"/>
          </ac:grpSpMkLst>
        </pc:grpChg>
        <pc:graphicFrameChg chg="add del">
          <ac:chgData name="Shirly Abello" userId="a18cc6d6-c720-4925-8f05-ee9e1ae17eca" providerId="ADAL" clId="{0D6DDDAF-F7C1-4184-85C1-D213892564D0}" dt="2023-06-05T19:36:00.707" v="23" actId="26606"/>
          <ac:graphicFrameMkLst>
            <pc:docMk/>
            <pc:sldMk cId="2799640168" sldId="309"/>
            <ac:graphicFrameMk id="31" creationId="{3227A958-8A9D-F578-37BA-263EDAF01C98}"/>
          </ac:graphicFrameMkLst>
        </pc:graphicFrameChg>
        <pc:graphicFrameChg chg="add">
          <ac:chgData name="Shirly Abello" userId="a18cc6d6-c720-4925-8f05-ee9e1ae17eca" providerId="ADAL" clId="{0D6DDDAF-F7C1-4184-85C1-D213892564D0}" dt="2023-06-05T19:36:35.213" v="32" actId="26606"/>
          <ac:graphicFrameMkLst>
            <pc:docMk/>
            <pc:sldMk cId="2799640168" sldId="309"/>
            <ac:graphicFrameMk id="32" creationId="{4BA04E31-9138-E580-1829-05A1E10A6C12}"/>
          </ac:graphicFrameMkLst>
        </pc:graphicFrameChg>
        <pc:graphicFrameChg chg="add del mod">
          <ac:chgData name="Shirly Abello" userId="a18cc6d6-c720-4925-8f05-ee9e1ae17eca" providerId="ADAL" clId="{0D6DDDAF-F7C1-4184-85C1-D213892564D0}" dt="2023-06-05T19:36:30.443" v="31" actId="26606"/>
          <ac:graphicFrameMkLst>
            <pc:docMk/>
            <pc:sldMk cId="2799640168" sldId="309"/>
            <ac:graphicFrameMk id="59" creationId="{80A873FF-29B6-1EA4-6132-8C270F5CCB9A}"/>
          </ac:graphicFrameMkLst>
        </pc:graphicFrameChg>
        <pc:picChg chg="add mod">
          <ac:chgData name="Shirly Abello" userId="a18cc6d6-c720-4925-8f05-ee9e1ae17eca" providerId="ADAL" clId="{0D6DDDAF-F7C1-4184-85C1-D213892564D0}" dt="2023-06-05T19:35:55.481" v="21" actId="26606"/>
          <ac:picMkLst>
            <pc:docMk/>
            <pc:sldMk cId="2799640168" sldId="309"/>
            <ac:picMk id="7" creationId="{423405C7-8710-F895-EEAE-9A32F0EB56E5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20:22:47.068" v="377" actId="26606"/>
        <pc:sldMkLst>
          <pc:docMk/>
          <pc:sldMk cId="2000718770" sldId="365"/>
        </pc:sldMkLst>
        <pc:spChg chg="mod">
          <ac:chgData name="Shirly Abello" userId="a18cc6d6-c720-4925-8f05-ee9e1ae17eca" providerId="ADAL" clId="{0D6DDDAF-F7C1-4184-85C1-D213892564D0}" dt="2023-06-05T20:22:47.068" v="377" actId="26606"/>
          <ac:spMkLst>
            <pc:docMk/>
            <pc:sldMk cId="2000718770" sldId="365"/>
            <ac:spMk id="88066" creationId="{021128C7-D605-4137-BF4C-4419C9A8D835}"/>
          </ac:spMkLst>
        </pc:spChg>
        <pc:spChg chg="mod ord">
          <ac:chgData name="Shirly Abello" userId="a18cc6d6-c720-4925-8f05-ee9e1ae17eca" providerId="ADAL" clId="{0D6DDDAF-F7C1-4184-85C1-D213892564D0}" dt="2023-06-05T20:22:47.068" v="377" actId="26606"/>
          <ac:spMkLst>
            <pc:docMk/>
            <pc:sldMk cId="2000718770" sldId="365"/>
            <ac:spMk id="88069" creationId="{F1246EA3-B15F-446A-91AD-CC9FCD1CC2AA}"/>
          </ac:spMkLst>
        </pc:spChg>
        <pc:spChg chg="add del">
          <ac:chgData name="Shirly Abello" userId="a18cc6d6-c720-4925-8f05-ee9e1ae17eca" providerId="ADAL" clId="{0D6DDDAF-F7C1-4184-85C1-D213892564D0}" dt="2023-06-05T20:22:45.854" v="374" actId="26606"/>
          <ac:spMkLst>
            <pc:docMk/>
            <pc:sldMk cId="2000718770" sldId="365"/>
            <ac:spMk id="88074" creationId="{79BB35BC-D5C2-4C8B-A22A-A71E6191913B}"/>
          </ac:spMkLst>
        </pc:spChg>
        <pc:spChg chg="add del">
          <ac:chgData name="Shirly Abello" userId="a18cc6d6-c720-4925-8f05-ee9e1ae17eca" providerId="ADAL" clId="{0D6DDDAF-F7C1-4184-85C1-D213892564D0}" dt="2023-06-05T20:22:47.059" v="376" actId="26606"/>
          <ac:spMkLst>
            <pc:docMk/>
            <pc:sldMk cId="2000718770" sldId="365"/>
            <ac:spMk id="88076" creationId="{D4974D33-8DC5-464E-8C6D-BE58F0669C17}"/>
          </ac:spMkLst>
        </pc:spChg>
        <pc:spChg chg="add del">
          <ac:chgData name="Shirly Abello" userId="a18cc6d6-c720-4925-8f05-ee9e1ae17eca" providerId="ADAL" clId="{0D6DDDAF-F7C1-4184-85C1-D213892564D0}" dt="2023-06-05T20:22:47.059" v="376" actId="26606"/>
          <ac:spMkLst>
            <pc:docMk/>
            <pc:sldMk cId="2000718770" sldId="365"/>
            <ac:spMk id="88077" creationId="{F13C74B1-5B17-4795-BED0-7140497B445A}"/>
          </ac:spMkLst>
        </pc:spChg>
        <pc:spChg chg="add">
          <ac:chgData name="Shirly Abello" userId="a18cc6d6-c720-4925-8f05-ee9e1ae17eca" providerId="ADAL" clId="{0D6DDDAF-F7C1-4184-85C1-D213892564D0}" dt="2023-06-05T20:22:47.068" v="377" actId="26606"/>
          <ac:spMkLst>
            <pc:docMk/>
            <pc:sldMk cId="2000718770" sldId="365"/>
            <ac:spMk id="88079" creationId="{79BB35BC-D5C2-4C8B-A22A-A71E6191913B}"/>
          </ac:spMkLst>
        </pc:spChg>
        <pc:picChg chg="mod">
          <ac:chgData name="Shirly Abello" userId="a18cc6d6-c720-4925-8f05-ee9e1ae17eca" providerId="ADAL" clId="{0D6DDDAF-F7C1-4184-85C1-D213892564D0}" dt="2023-06-05T20:22:47.068" v="377" actId="26606"/>
          <ac:picMkLst>
            <pc:docMk/>
            <pc:sldMk cId="2000718770" sldId="365"/>
            <ac:picMk id="10246" creationId="{F313C097-8DDB-4465-A240-5DDFCD0CAA47}"/>
          </ac:picMkLst>
        </pc:picChg>
      </pc:sldChg>
      <pc:sldChg chg="modSp mod">
        <pc:chgData name="Shirly Abello" userId="a18cc6d6-c720-4925-8f05-ee9e1ae17eca" providerId="ADAL" clId="{0D6DDDAF-F7C1-4184-85C1-D213892564D0}" dt="2023-06-05T20:25:36.802" v="416" actId="123"/>
        <pc:sldMkLst>
          <pc:docMk/>
          <pc:sldMk cId="836251076" sldId="371"/>
        </pc:sldMkLst>
        <pc:spChg chg="mod">
          <ac:chgData name="Shirly Abello" userId="a18cc6d6-c720-4925-8f05-ee9e1ae17eca" providerId="ADAL" clId="{0D6DDDAF-F7C1-4184-85C1-D213892564D0}" dt="2023-06-05T20:25:02.400" v="405" actId="1076"/>
          <ac:spMkLst>
            <pc:docMk/>
            <pc:sldMk cId="836251076" sldId="371"/>
            <ac:spMk id="5" creationId="{9CF1C347-3626-497C-879A-664C12C885BC}"/>
          </ac:spMkLst>
        </pc:spChg>
        <pc:spChg chg="mod">
          <ac:chgData name="Shirly Abello" userId="a18cc6d6-c720-4925-8f05-ee9e1ae17eca" providerId="ADAL" clId="{0D6DDDAF-F7C1-4184-85C1-D213892564D0}" dt="2023-06-05T20:25:12.592" v="406" actId="1076"/>
          <ac:spMkLst>
            <pc:docMk/>
            <pc:sldMk cId="836251076" sldId="371"/>
            <ac:spMk id="6" creationId="{5AD0684E-1F6E-4B42-B803-E832B6DB19C8}"/>
          </ac:spMkLst>
        </pc:spChg>
        <pc:spChg chg="mod">
          <ac:chgData name="Shirly Abello" userId="a18cc6d6-c720-4925-8f05-ee9e1ae17eca" providerId="ADAL" clId="{0D6DDDAF-F7C1-4184-85C1-D213892564D0}" dt="2023-06-05T20:25:23.760" v="411" actId="1076"/>
          <ac:spMkLst>
            <pc:docMk/>
            <pc:sldMk cId="836251076" sldId="371"/>
            <ac:spMk id="8" creationId="{5AD0684E-1F6E-4B42-B803-E832B6DB19C8}"/>
          </ac:spMkLst>
        </pc:spChg>
        <pc:spChg chg="mod">
          <ac:chgData name="Shirly Abello" userId="a18cc6d6-c720-4925-8f05-ee9e1ae17eca" providerId="ADAL" clId="{0D6DDDAF-F7C1-4184-85C1-D213892564D0}" dt="2023-06-05T20:25:36.802" v="416" actId="123"/>
          <ac:spMkLst>
            <pc:docMk/>
            <pc:sldMk cId="836251076" sldId="371"/>
            <ac:spMk id="9" creationId="{A7169093-E285-4E84-89B5-F8E93AA9114A}"/>
          </ac:spMkLst>
        </pc:spChg>
        <pc:spChg chg="mod">
          <ac:chgData name="Shirly Abello" userId="a18cc6d6-c720-4925-8f05-ee9e1ae17eca" providerId="ADAL" clId="{0D6DDDAF-F7C1-4184-85C1-D213892564D0}" dt="2023-06-05T20:25:16.168" v="408" actId="1076"/>
          <ac:spMkLst>
            <pc:docMk/>
            <pc:sldMk cId="836251076" sldId="371"/>
            <ac:spMk id="14" creationId="{6DF6843D-32A0-4C25-9880-304204A79CAB}"/>
          </ac:spMkLst>
        </pc:spChg>
        <pc:spChg chg="mod">
          <ac:chgData name="Shirly Abello" userId="a18cc6d6-c720-4925-8f05-ee9e1ae17eca" providerId="ADAL" clId="{0D6DDDAF-F7C1-4184-85C1-D213892564D0}" dt="2023-06-05T20:25:31.272" v="414" actId="1076"/>
          <ac:spMkLst>
            <pc:docMk/>
            <pc:sldMk cId="836251076" sldId="371"/>
            <ac:spMk id="15" creationId="{B703DD6B-E9A6-4972-A7A3-CAD8B67C8DCE}"/>
          </ac:spMkLst>
        </pc:spChg>
        <pc:picChg chg="mod">
          <ac:chgData name="Shirly Abello" userId="a18cc6d6-c720-4925-8f05-ee9e1ae17eca" providerId="ADAL" clId="{0D6DDDAF-F7C1-4184-85C1-D213892564D0}" dt="2023-06-05T20:25:14.416" v="407" actId="1076"/>
          <ac:picMkLst>
            <pc:docMk/>
            <pc:sldMk cId="836251076" sldId="371"/>
            <ac:picMk id="13316" creationId="{7DF655C4-7307-4D63-B567-D9122432A46A}"/>
          </ac:picMkLst>
        </pc:picChg>
        <pc:picChg chg="mod">
          <ac:chgData name="Shirly Abello" userId="a18cc6d6-c720-4925-8f05-ee9e1ae17eca" providerId="ADAL" clId="{0D6DDDAF-F7C1-4184-85C1-D213892564D0}" dt="2023-06-05T20:25:28.519" v="413" actId="14100"/>
          <ac:picMkLst>
            <pc:docMk/>
            <pc:sldMk cId="836251076" sldId="371"/>
            <ac:picMk id="13318" creationId="{888143A2-B203-4A86-B616-9A492347E8BD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20:28:52.870" v="517" actId="1076"/>
        <pc:sldMkLst>
          <pc:docMk/>
          <pc:sldMk cId="3762027595" sldId="373"/>
        </pc:sldMkLst>
        <pc:spChg chg="add del">
          <ac:chgData name="Shirly Abello" userId="a18cc6d6-c720-4925-8f05-ee9e1ae17eca" providerId="ADAL" clId="{0D6DDDAF-F7C1-4184-85C1-D213892564D0}" dt="2023-06-05T20:26:48.602" v="428" actId="22"/>
          <ac:spMkLst>
            <pc:docMk/>
            <pc:sldMk cId="3762027595" sldId="373"/>
            <ac:spMk id="3" creationId="{9786BBDC-9807-71A0-4BD2-B8DEBDC0E40F}"/>
          </ac:spMkLst>
        </pc:spChg>
        <pc:spChg chg="mod">
          <ac:chgData name="Shirly Abello" userId="a18cc6d6-c720-4925-8f05-ee9e1ae17eca" providerId="ADAL" clId="{0D6DDDAF-F7C1-4184-85C1-D213892564D0}" dt="2023-06-05T20:28:46.951" v="514" actId="1076"/>
          <ac:spMkLst>
            <pc:docMk/>
            <pc:sldMk cId="3762027595" sldId="373"/>
            <ac:spMk id="5" creationId="{1D4608D6-17A0-4C22-A977-7F7851DAEF93}"/>
          </ac:spMkLst>
        </pc:spChg>
        <pc:spChg chg="add del">
          <ac:chgData name="Shirly Abello" userId="a18cc6d6-c720-4925-8f05-ee9e1ae17eca" providerId="ADAL" clId="{0D6DDDAF-F7C1-4184-85C1-D213892564D0}" dt="2023-06-05T20:26:53.450" v="430" actId="22"/>
          <ac:spMkLst>
            <pc:docMk/>
            <pc:sldMk cId="3762027595" sldId="373"/>
            <ac:spMk id="6" creationId="{CD6AF588-0952-4D9E-C161-784FFF6BA01D}"/>
          </ac:spMkLst>
        </pc:spChg>
        <pc:spChg chg="del">
          <ac:chgData name="Shirly Abello" userId="a18cc6d6-c720-4925-8f05-ee9e1ae17eca" providerId="ADAL" clId="{0D6DDDAF-F7C1-4184-85C1-D213892564D0}" dt="2023-06-05T20:25:52.341" v="417" actId="26606"/>
          <ac:spMkLst>
            <pc:docMk/>
            <pc:sldMk cId="3762027595" sldId="373"/>
            <ac:spMk id="8" creationId="{F98A3C98-381A-4492-BA46-D4AE82829371}"/>
          </ac:spMkLst>
        </pc:spChg>
        <pc:spChg chg="add mod">
          <ac:chgData name="Shirly Abello" userId="a18cc6d6-c720-4925-8f05-ee9e1ae17eca" providerId="ADAL" clId="{0D6DDDAF-F7C1-4184-85C1-D213892564D0}" dt="2023-06-05T20:28:51.750" v="516" actId="1076"/>
          <ac:spMkLst>
            <pc:docMk/>
            <pc:sldMk cId="3762027595" sldId="373"/>
            <ac:spMk id="11" creationId="{CC80BA06-C16E-FCC1-DB1F-DA152ADAC6AA}"/>
          </ac:spMkLst>
        </pc:spChg>
        <pc:spChg chg="mod">
          <ac:chgData name="Shirly Abello" userId="a18cc6d6-c720-4925-8f05-ee9e1ae17eca" providerId="ADAL" clId="{0D6DDDAF-F7C1-4184-85C1-D213892564D0}" dt="2023-06-05T20:27:55.700" v="437"/>
          <ac:spMkLst>
            <pc:docMk/>
            <pc:sldMk cId="3762027595" sldId="373"/>
            <ac:spMk id="98308" creationId="{20036EAD-9534-46E6-9809-0D1073C5691B}"/>
          </ac:spMkLst>
        </pc:spChg>
        <pc:graphicFrameChg chg="add mod">
          <ac:chgData name="Shirly Abello" userId="a18cc6d6-c720-4925-8f05-ee9e1ae17eca" providerId="ADAL" clId="{0D6DDDAF-F7C1-4184-85C1-D213892564D0}" dt="2023-06-05T20:26:21.577" v="422" actId="1076"/>
          <ac:graphicFrameMkLst>
            <pc:docMk/>
            <pc:sldMk cId="3762027595" sldId="373"/>
            <ac:graphicFrameMk id="98310" creationId="{28872D6D-DE90-803A-D386-7A56D298C7CF}"/>
          </ac:graphicFrameMkLst>
        </pc:graphicFrameChg>
        <pc:picChg chg="add mod">
          <ac:chgData name="Shirly Abello" userId="a18cc6d6-c720-4925-8f05-ee9e1ae17eca" providerId="ADAL" clId="{0D6DDDAF-F7C1-4184-85C1-D213892564D0}" dt="2023-06-05T20:28:52.870" v="517" actId="1076"/>
          <ac:picMkLst>
            <pc:docMk/>
            <pc:sldMk cId="3762027595" sldId="373"/>
            <ac:picMk id="9" creationId="{CDF88DE5-CB3E-A514-F9DE-1DF6C9995A72}"/>
          </ac:picMkLst>
        </pc:picChg>
        <pc:picChg chg="del mod">
          <ac:chgData name="Shirly Abello" userId="a18cc6d6-c720-4925-8f05-ee9e1ae17eca" providerId="ADAL" clId="{0D6DDDAF-F7C1-4184-85C1-D213892564D0}" dt="2023-06-05T20:26:17.149" v="421" actId="478"/>
          <ac:picMkLst>
            <pc:docMk/>
            <pc:sldMk cId="3762027595" sldId="373"/>
            <ac:picMk id="14338" creationId="{CE71D325-BED7-426E-B41C-B5FF66AEF843}"/>
          </ac:picMkLst>
        </pc:picChg>
      </pc:sldChg>
      <pc:sldChg chg="modSp mod modAnim">
        <pc:chgData name="Shirly Abello" userId="a18cc6d6-c720-4925-8f05-ee9e1ae17eca" providerId="ADAL" clId="{0D6DDDAF-F7C1-4184-85C1-D213892564D0}" dt="2023-06-05T20:23:43.089" v="389" actId="1076"/>
        <pc:sldMkLst>
          <pc:docMk/>
          <pc:sldMk cId="4210267724" sldId="387"/>
        </pc:sldMkLst>
        <pc:spChg chg="mod">
          <ac:chgData name="Shirly Abello" userId="a18cc6d6-c720-4925-8f05-ee9e1ae17eca" providerId="ADAL" clId="{0D6DDDAF-F7C1-4184-85C1-D213892564D0}" dt="2023-06-05T20:23:00.169" v="378" actId="1076"/>
          <ac:spMkLst>
            <pc:docMk/>
            <pc:sldMk cId="4210267724" sldId="387"/>
            <ac:spMk id="6" creationId="{6A08C2A0-E958-4D9A-8AB1-9B9FC48F6D5F}"/>
          </ac:spMkLst>
        </pc:spChg>
        <pc:spChg chg="mod">
          <ac:chgData name="Shirly Abello" userId="a18cc6d6-c720-4925-8f05-ee9e1ae17eca" providerId="ADAL" clId="{0D6DDDAF-F7C1-4184-85C1-D213892564D0}" dt="2023-06-05T20:23:43.089" v="389" actId="1076"/>
          <ac:spMkLst>
            <pc:docMk/>
            <pc:sldMk cId="4210267724" sldId="387"/>
            <ac:spMk id="7" creationId="{F328ED6B-1E16-43A2-9AA9-426B60D9D34A}"/>
          </ac:spMkLst>
        </pc:spChg>
        <pc:spChg chg="mod">
          <ac:chgData name="Shirly Abello" userId="a18cc6d6-c720-4925-8f05-ee9e1ae17eca" providerId="ADAL" clId="{0D6DDDAF-F7C1-4184-85C1-D213892564D0}" dt="2023-06-05T20:23:34.265" v="388" actId="20577"/>
          <ac:spMkLst>
            <pc:docMk/>
            <pc:sldMk cId="4210267724" sldId="387"/>
            <ac:spMk id="16" creationId="{9B8C78B8-4445-4806-8D63-DADF8D4F3ECB}"/>
          </ac:spMkLst>
        </pc:spChg>
        <pc:picChg chg="mod">
          <ac:chgData name="Shirly Abello" userId="a18cc6d6-c720-4925-8f05-ee9e1ae17eca" providerId="ADAL" clId="{0D6DDDAF-F7C1-4184-85C1-D213892564D0}" dt="2023-06-05T20:23:06.841" v="380" actId="1076"/>
          <ac:picMkLst>
            <pc:docMk/>
            <pc:sldMk cId="4210267724" sldId="387"/>
            <ac:picMk id="9218" creationId="{969CFE64-E30B-4B93-9B65-F79F86301C11}"/>
          </ac:picMkLst>
        </pc:picChg>
        <pc:picChg chg="mod">
          <ac:chgData name="Shirly Abello" userId="a18cc6d6-c720-4925-8f05-ee9e1ae17eca" providerId="ADAL" clId="{0D6DDDAF-F7C1-4184-85C1-D213892564D0}" dt="2023-06-05T20:23:04.441" v="379" actId="1076"/>
          <ac:picMkLst>
            <pc:docMk/>
            <pc:sldMk cId="4210267724" sldId="387"/>
            <ac:picMk id="9220" creationId="{6CBE36B7-D4AA-4F04-94CF-1F0A0E42ACFC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20:30:58.205" v="543" actId="1076"/>
        <pc:sldMkLst>
          <pc:docMk/>
          <pc:sldMk cId="1750358419" sldId="401"/>
        </pc:sldMkLst>
        <pc:spChg chg="mod">
          <ac:chgData name="Shirly Abello" userId="a18cc6d6-c720-4925-8f05-ee9e1ae17eca" providerId="ADAL" clId="{0D6DDDAF-F7C1-4184-85C1-D213892564D0}" dt="2023-06-05T20:30:54.173" v="542" actId="1076"/>
          <ac:spMkLst>
            <pc:docMk/>
            <pc:sldMk cId="1750358419" sldId="401"/>
            <ac:spMk id="8" creationId="{F98A3C98-381A-4492-BA46-D4AE82829371}"/>
          </ac:spMkLst>
        </pc:spChg>
        <pc:spChg chg="mod">
          <ac:chgData name="Shirly Abello" userId="a18cc6d6-c720-4925-8f05-ee9e1ae17eca" providerId="ADAL" clId="{0D6DDDAF-F7C1-4184-85C1-D213892564D0}" dt="2023-06-05T20:30:58.205" v="543" actId="1076"/>
          <ac:spMkLst>
            <pc:docMk/>
            <pc:sldMk cId="1750358419" sldId="401"/>
            <ac:spMk id="11" creationId="{8A3ECB94-F7E2-4340-8825-7859B93EF91C}"/>
          </ac:spMkLst>
        </pc:spChg>
        <pc:spChg chg="mod">
          <ac:chgData name="Shirly Abello" userId="a18cc6d6-c720-4925-8f05-ee9e1ae17eca" providerId="ADAL" clId="{0D6DDDAF-F7C1-4184-85C1-D213892564D0}" dt="2023-06-05T20:29:12.070" v="523" actId="1076"/>
          <ac:spMkLst>
            <pc:docMk/>
            <pc:sldMk cId="1750358419" sldId="401"/>
            <ac:spMk id="13" creationId="{66E6FCB3-23AB-4F4C-BFBD-E2BBD29EA32E}"/>
          </ac:spMkLst>
        </pc:spChg>
        <pc:spChg chg="mod">
          <ac:chgData name="Shirly Abello" userId="a18cc6d6-c720-4925-8f05-ee9e1ae17eca" providerId="ADAL" clId="{0D6DDDAF-F7C1-4184-85C1-D213892564D0}" dt="2023-06-05T20:29:34.397" v="528" actId="1076"/>
          <ac:spMkLst>
            <pc:docMk/>
            <pc:sldMk cId="1750358419" sldId="401"/>
            <ac:spMk id="20" creationId="{EDED59F9-F600-4F48-A33A-8F931E6973EE}"/>
          </ac:spMkLst>
        </pc:spChg>
        <pc:picChg chg="add mod modCrop">
          <ac:chgData name="Shirly Abello" userId="a18cc6d6-c720-4925-8f05-ee9e1ae17eca" providerId="ADAL" clId="{0D6DDDAF-F7C1-4184-85C1-D213892564D0}" dt="2023-06-05T20:30:28.277" v="536" actId="1076"/>
          <ac:picMkLst>
            <pc:docMk/>
            <pc:sldMk cId="1750358419" sldId="401"/>
            <ac:picMk id="3" creationId="{30B00542-CDB0-119D-EE20-3D065F02E6EE}"/>
          </ac:picMkLst>
        </pc:picChg>
        <pc:picChg chg="del">
          <ac:chgData name="Shirly Abello" userId="a18cc6d6-c720-4925-8f05-ee9e1ae17eca" providerId="ADAL" clId="{0D6DDDAF-F7C1-4184-85C1-D213892564D0}" dt="2023-06-05T20:29:13.308" v="524" actId="478"/>
          <ac:picMkLst>
            <pc:docMk/>
            <pc:sldMk cId="1750358419" sldId="401"/>
            <ac:picMk id="15364" creationId="{6C5BF8DD-6F64-4CEC-9BA8-76C107E16EE5}"/>
          </ac:picMkLst>
        </pc:picChg>
      </pc:sldChg>
      <pc:sldChg chg="addSp delSp modSp mod setBg">
        <pc:chgData name="Shirly Abello" userId="a18cc6d6-c720-4925-8f05-ee9e1ae17eca" providerId="ADAL" clId="{0D6DDDAF-F7C1-4184-85C1-D213892564D0}" dt="2023-06-05T20:24:20.691" v="398" actId="26606"/>
        <pc:sldMkLst>
          <pc:docMk/>
          <pc:sldMk cId="1518399989" sldId="407"/>
        </pc:sldMkLst>
        <pc:spChg chg="mod ord">
          <ac:chgData name="Shirly Abello" userId="a18cc6d6-c720-4925-8f05-ee9e1ae17eca" providerId="ADAL" clId="{0D6DDDAF-F7C1-4184-85C1-D213892564D0}" dt="2023-06-05T20:23:58.930" v="392" actId="26606"/>
          <ac:spMkLst>
            <pc:docMk/>
            <pc:sldMk cId="1518399989" sldId="407"/>
            <ac:spMk id="7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62" creationId="{7E732B9C-2EC6-4E36-AECF-962C8A852FC5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67" creationId="{7FEAE179-C525-48F3-AD47-0E9E2B6F2E2E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69" creationId="{95C8260E-968F-44E8-A823-ABB431311926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71" creationId="{2C1BBA94-3F40-40AA-8BB9-E69E25E537C1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73" creationId="{FE43805F-24A6-46A4-B19B-54F28347355C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78" creationId="{700E0F77-E936-4985-B7B1-B9823486AC33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80" creationId="{95C8260E-968F-44E8-A823-ABB431311926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82" creationId="{2C1BBA94-3F40-40AA-8BB9-E69E25E537C1}"/>
          </ac:spMkLst>
        </pc:spChg>
        <pc:spChg chg="add del">
          <ac:chgData name="Shirly Abello" userId="a18cc6d6-c720-4925-8f05-ee9e1ae17eca" providerId="ADAL" clId="{0D6DDDAF-F7C1-4184-85C1-D213892564D0}" dt="2023-06-05T20:24:20.691" v="398" actId="26606"/>
          <ac:spMkLst>
            <pc:docMk/>
            <pc:sldMk cId="1518399989" sldId="407"/>
            <ac:spMk id="92184" creationId="{FE43805F-24A6-46A4-B19B-54F28347355C}"/>
          </ac:spMkLst>
        </pc:spChg>
        <pc:picChg chg="mod">
          <ac:chgData name="Shirly Abello" userId="a18cc6d6-c720-4925-8f05-ee9e1ae17eca" providerId="ADAL" clId="{0D6DDDAF-F7C1-4184-85C1-D213892564D0}" dt="2023-06-05T20:23:58.930" v="392" actId="26606"/>
          <ac:picMkLst>
            <pc:docMk/>
            <pc:sldMk cId="1518399989" sldId="407"/>
            <ac:picMk id="5122" creationId="{31A6187F-E099-4345-AC5F-70A7350AB9F0}"/>
          </ac:picMkLst>
        </pc:picChg>
      </pc:sldChg>
      <pc:sldChg chg="addSp delSp modSp mod setBg addAnim">
        <pc:chgData name="Shirly Abello" userId="a18cc6d6-c720-4925-8f05-ee9e1ae17eca" providerId="ADAL" clId="{0D6DDDAF-F7C1-4184-85C1-D213892564D0}" dt="2023-06-05T20:37:56.279" v="595" actId="26606"/>
        <pc:sldMkLst>
          <pc:docMk/>
          <pc:sldMk cId="4169642950" sldId="426"/>
        </pc:sldMkLst>
        <pc:spChg chg="mod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2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37:09.491" v="589" actId="26606"/>
          <ac:spMkLst>
            <pc:docMk/>
            <pc:sldMk cId="4169642950" sldId="426"/>
            <ac:spMk id="9" creationId="{20D5D19D-0789-4518-B5DC-D47ADF69D25A}"/>
          </ac:spMkLst>
        </pc:spChg>
        <pc:spChg chg="add del">
          <ac:chgData name="Shirly Abello" userId="a18cc6d6-c720-4925-8f05-ee9e1ae17eca" providerId="ADAL" clId="{0D6DDDAF-F7C1-4184-85C1-D213892564D0}" dt="2023-06-05T20:37:09.491" v="589" actId="26606"/>
          <ac:spMkLst>
            <pc:docMk/>
            <pc:sldMk cId="4169642950" sldId="426"/>
            <ac:spMk id="16" creationId="{B81933D1-5615-42C7-9C0B-4EB7105CCE2D}"/>
          </ac:spMkLst>
        </pc:spChg>
        <pc:spChg chg="add del">
          <ac:chgData name="Shirly Abello" userId="a18cc6d6-c720-4925-8f05-ee9e1ae17eca" providerId="ADAL" clId="{0D6DDDAF-F7C1-4184-85C1-D213892564D0}" dt="2023-06-05T20:37:09.491" v="589" actId="26606"/>
          <ac:spMkLst>
            <pc:docMk/>
            <pc:sldMk cId="4169642950" sldId="426"/>
            <ac:spMk id="18" creationId="{19C9EAEA-39D0-4B0E-A0EB-51E7B26740B1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23" creationId="{362D44EE-C852-4460-B8B5-C4F2BC20510C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25" creationId="{658970D8-8D1D-4B5C-894B-E871CC86543D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27" creationId="{F227E5B6-9132-43CA-B503-37A18562ADF2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29" creationId="{03C2051E-A88D-48E5-BACF-AAED17892722}"/>
          </ac:spMkLst>
        </pc:spChg>
        <pc:spChg chg="add del">
          <ac:chgData name="Shirly Abello" userId="a18cc6d6-c720-4925-8f05-ee9e1ae17eca" providerId="ADAL" clId="{0D6DDDAF-F7C1-4184-85C1-D213892564D0}" dt="2023-06-05T20:37:40.904" v="591" actId="26606"/>
          <ac:spMkLst>
            <pc:docMk/>
            <pc:sldMk cId="4169642950" sldId="426"/>
            <ac:spMk id="30" creationId="{B81933D1-5615-42C7-9C0B-4EB7105CCE2D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31" creationId="{7821A508-2985-4905-874A-527429BAABFA}"/>
          </ac:spMkLst>
        </pc:spChg>
        <pc:spChg chg="add del">
          <ac:chgData name="Shirly Abello" userId="a18cc6d6-c720-4925-8f05-ee9e1ae17eca" providerId="ADAL" clId="{0D6DDDAF-F7C1-4184-85C1-D213892564D0}" dt="2023-06-05T20:37:40.904" v="591" actId="26606"/>
          <ac:spMkLst>
            <pc:docMk/>
            <pc:sldMk cId="4169642950" sldId="426"/>
            <ac:spMk id="32" creationId="{19C9EAEA-39D0-4B0E-A0EB-51E7B26740B1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33" creationId="{D2929CB1-0E3C-4B2D-ADC5-0154FB33BA44}"/>
          </ac:spMkLst>
        </pc:spChg>
        <pc:spChg chg="add del">
          <ac:chgData name="Shirly Abello" userId="a18cc6d6-c720-4925-8f05-ee9e1ae17eca" providerId="ADAL" clId="{0D6DDDAF-F7C1-4184-85C1-D213892564D0}" dt="2023-06-05T20:37:09.483" v="588" actId="26606"/>
          <ac:spMkLst>
            <pc:docMk/>
            <pc:sldMk cId="4169642950" sldId="426"/>
            <ac:spMk id="35" creationId="{5F2F0C84-BE8C-4DC2-A6D3-30349A801D5C}"/>
          </ac:spMkLst>
        </pc:spChg>
        <pc:spChg chg="add del">
          <ac:chgData name="Shirly Abello" userId="a18cc6d6-c720-4925-8f05-ee9e1ae17eca" providerId="ADAL" clId="{0D6DDDAF-F7C1-4184-85C1-D213892564D0}" dt="2023-06-05T20:37:40.904" v="591" actId="26606"/>
          <ac:spMkLst>
            <pc:docMk/>
            <pc:sldMk cId="4169642950" sldId="426"/>
            <ac:spMk id="37" creationId="{20D5D19D-0789-4518-B5DC-D47ADF69D25A}"/>
          </ac:spMkLst>
        </pc:spChg>
        <pc:spChg chg="add del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44" creationId="{62542EEC-4F7C-4AE2-933E-EAC8EB3FA378}"/>
          </ac:spMkLst>
        </pc:spChg>
        <pc:spChg chg="add del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46" creationId="{B81933D1-5615-42C7-9C0B-4EB7105CCE2D}"/>
          </ac:spMkLst>
        </pc:spChg>
        <pc:spChg chg="add del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48" creationId="{19C9EAEA-39D0-4B0E-A0EB-51E7B26740B1}"/>
          </ac:spMkLst>
        </pc:spChg>
        <pc:spChg chg="add del">
          <ac:chgData name="Shirly Abello" userId="a18cc6d6-c720-4925-8f05-ee9e1ae17eca" providerId="ADAL" clId="{0D6DDDAF-F7C1-4184-85C1-D213892564D0}" dt="2023-06-05T20:37:56.268" v="594" actId="26606"/>
          <ac:spMkLst>
            <pc:docMk/>
            <pc:sldMk cId="4169642950" sldId="426"/>
            <ac:spMk id="58" creationId="{D4771268-CB57-404A-9271-370EB28F6090}"/>
          </ac:spMkLst>
        </pc:spChg>
        <pc:spChg chg="add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63" creationId="{9180DE06-7362-4888-AADA-7AADD57AC49D}"/>
          </ac:spMkLst>
        </pc:spChg>
        <pc:spChg chg="add">
          <ac:chgData name="Shirly Abello" userId="a18cc6d6-c720-4925-8f05-ee9e1ae17eca" providerId="ADAL" clId="{0D6DDDAF-F7C1-4184-85C1-D213892564D0}" dt="2023-06-05T20:37:56.279" v="595" actId="26606"/>
          <ac:spMkLst>
            <pc:docMk/>
            <pc:sldMk cId="4169642950" sldId="426"/>
            <ac:spMk id="64" creationId="{04357C93-F0CB-4A1C-8F77-4E9063789819}"/>
          </ac:spMkLst>
        </pc:spChg>
        <pc:grpChg chg="add del">
          <ac:chgData name="Shirly Abello" userId="a18cc6d6-c720-4925-8f05-ee9e1ae17eca" providerId="ADAL" clId="{0D6DDDAF-F7C1-4184-85C1-D213892564D0}" dt="2023-06-05T20:37:09.491" v="589" actId="26606"/>
          <ac:grpSpMkLst>
            <pc:docMk/>
            <pc:sldMk cId="4169642950" sldId="426"/>
            <ac:grpSpMk id="11" creationId="{032D8612-31EB-44CF-A1D0-14FD4C705424}"/>
          </ac:grpSpMkLst>
        </pc:grpChg>
        <pc:grpChg chg="add del">
          <ac:chgData name="Shirly Abello" userId="a18cc6d6-c720-4925-8f05-ee9e1ae17eca" providerId="ADAL" clId="{0D6DDDAF-F7C1-4184-85C1-D213892564D0}" dt="2023-06-05T20:37:40.904" v="591" actId="26606"/>
          <ac:grpSpMkLst>
            <pc:docMk/>
            <pc:sldMk cId="4169642950" sldId="426"/>
            <ac:grpSpMk id="38" creationId="{032D8612-31EB-44CF-A1D0-14FD4C705424}"/>
          </ac:grpSpMkLst>
        </pc:grpChg>
        <pc:grpChg chg="add del">
          <ac:chgData name="Shirly Abello" userId="a18cc6d6-c720-4925-8f05-ee9e1ae17eca" providerId="ADAL" clId="{0D6DDDAF-F7C1-4184-85C1-D213892564D0}" dt="2023-06-05T20:37:56.279" v="595" actId="26606"/>
          <ac:grpSpMkLst>
            <pc:docMk/>
            <pc:sldMk cId="4169642950" sldId="426"/>
            <ac:grpSpMk id="50" creationId="{032D8612-31EB-44CF-A1D0-14FD4C705424}"/>
          </ac:grpSpMkLst>
        </pc:grpChg>
        <pc:grpChg chg="add">
          <ac:chgData name="Shirly Abello" userId="a18cc6d6-c720-4925-8f05-ee9e1ae17eca" providerId="ADAL" clId="{0D6DDDAF-F7C1-4184-85C1-D213892564D0}" dt="2023-06-05T20:37:56.279" v="595" actId="26606"/>
          <ac:grpSpMkLst>
            <pc:docMk/>
            <pc:sldMk cId="4169642950" sldId="426"/>
            <ac:grpSpMk id="60" creationId="{3AF6A671-C637-4547-85F4-51B6D1881399}"/>
          </ac:grpSpMkLst>
        </pc:grpChg>
        <pc:picChg chg="add mod modCrop">
          <ac:chgData name="Shirly Abello" userId="a18cc6d6-c720-4925-8f05-ee9e1ae17eca" providerId="ADAL" clId="{0D6DDDAF-F7C1-4184-85C1-D213892564D0}" dt="2023-06-05T20:37:56.279" v="595" actId="26606"/>
          <ac:picMkLst>
            <pc:docMk/>
            <pc:sldMk cId="4169642950" sldId="426"/>
            <ac:picMk id="4" creationId="{ADB4359D-C3D0-4D85-4BCC-5E55DD804E6B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7T19:56:32.328" v="647" actId="1076"/>
        <pc:sldMkLst>
          <pc:docMk/>
          <pc:sldMk cId="1929562727" sldId="440"/>
        </pc:sldMkLst>
        <pc:spChg chg="mod">
          <ac:chgData name="Shirly Abello" userId="a18cc6d6-c720-4925-8f05-ee9e1ae17eca" providerId="ADAL" clId="{0D6DDDAF-F7C1-4184-85C1-D213892564D0}" dt="2023-06-07T19:56:32.328" v="647" actId="1076"/>
          <ac:spMkLst>
            <pc:docMk/>
            <pc:sldMk cId="1929562727" sldId="440"/>
            <ac:spMk id="3" creationId="{00000000-0000-0000-0000-000000000000}"/>
          </ac:spMkLst>
        </pc:spChg>
        <pc:spChg chg="del">
          <ac:chgData name="Shirly Abello" userId="a18cc6d6-c720-4925-8f05-ee9e1ae17eca" providerId="ADAL" clId="{0D6DDDAF-F7C1-4184-85C1-D213892564D0}" dt="2023-06-05T20:09:44.107" v="288" actId="26606"/>
          <ac:spMkLst>
            <pc:docMk/>
            <pc:sldMk cId="1929562727" sldId="440"/>
            <ac:spMk id="4" creationId="{00000000-0000-0000-0000-000000000000}"/>
          </ac:spMkLst>
        </pc:spChg>
        <pc:graphicFrameChg chg="add mod">
          <ac:chgData name="Shirly Abello" userId="a18cc6d6-c720-4925-8f05-ee9e1ae17eca" providerId="ADAL" clId="{0D6DDDAF-F7C1-4184-85C1-D213892564D0}" dt="2023-06-07T19:56:23.268" v="646" actId="478"/>
          <ac:graphicFrameMkLst>
            <pc:docMk/>
            <pc:sldMk cId="1929562727" sldId="440"/>
            <ac:graphicFrameMk id="10" creationId="{725F18C4-06D2-7F32-4538-8B26893685AC}"/>
          </ac:graphicFrameMkLst>
        </pc:graphicFrameChg>
      </pc:sldChg>
      <pc:sldChg chg="modSp mod">
        <pc:chgData name="Shirly Abello" userId="a18cc6d6-c720-4925-8f05-ee9e1ae17eca" providerId="ADAL" clId="{0D6DDDAF-F7C1-4184-85C1-D213892564D0}" dt="2023-06-07T20:28:38.114" v="652" actId="33524"/>
        <pc:sldMkLst>
          <pc:docMk/>
          <pc:sldMk cId="1069598329" sldId="441"/>
        </pc:sldMkLst>
        <pc:spChg chg="mod">
          <ac:chgData name="Shirly Abello" userId="a18cc6d6-c720-4925-8f05-ee9e1ae17eca" providerId="ADAL" clId="{0D6DDDAF-F7C1-4184-85C1-D213892564D0}" dt="2023-06-05T20:10:23.129" v="293" actId="1076"/>
          <ac:spMkLst>
            <pc:docMk/>
            <pc:sldMk cId="1069598329" sldId="441"/>
            <ac:spMk id="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7T20:28:32.608" v="651" actId="20577"/>
          <ac:spMkLst>
            <pc:docMk/>
            <pc:sldMk cId="1069598329" sldId="441"/>
            <ac:spMk id="4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7T20:28:38.114" v="652" actId="33524"/>
          <ac:spMkLst>
            <pc:docMk/>
            <pc:sldMk cId="1069598329" sldId="441"/>
            <ac:spMk id="5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10:27.552" v="294" actId="1076"/>
          <ac:spMkLst>
            <pc:docMk/>
            <pc:sldMk cId="1069598329" sldId="441"/>
            <ac:spMk id="6" creationId="{00000000-0000-0000-0000-000000000000}"/>
          </ac:spMkLst>
        </pc:spChg>
        <pc:picChg chg="mod">
          <ac:chgData name="Shirly Abello" userId="a18cc6d6-c720-4925-8f05-ee9e1ae17eca" providerId="ADAL" clId="{0D6DDDAF-F7C1-4184-85C1-D213892564D0}" dt="2023-06-05T20:11:23.303" v="305" actId="14100"/>
          <ac:picMkLst>
            <pc:docMk/>
            <pc:sldMk cId="1069598329" sldId="441"/>
            <ac:picMk id="8" creationId="{00000000-0000-0000-0000-000000000000}"/>
          </ac:picMkLst>
        </pc:picChg>
      </pc:sldChg>
      <pc:sldChg chg="modSp mod">
        <pc:chgData name="Shirly Abello" userId="a18cc6d6-c720-4925-8f05-ee9e1ae17eca" providerId="ADAL" clId="{0D6DDDAF-F7C1-4184-85C1-D213892564D0}" dt="2023-06-05T20:32:01.227" v="552" actId="20577"/>
        <pc:sldMkLst>
          <pc:docMk/>
          <pc:sldMk cId="3278794044" sldId="442"/>
        </pc:sldMkLst>
        <pc:spChg chg="mod">
          <ac:chgData name="Shirly Abello" userId="a18cc6d6-c720-4925-8f05-ee9e1ae17eca" providerId="ADAL" clId="{0D6DDDAF-F7C1-4184-85C1-D213892564D0}" dt="2023-06-05T20:32:01.227" v="552" actId="20577"/>
          <ac:spMkLst>
            <pc:docMk/>
            <pc:sldMk cId="3278794044" sldId="442"/>
            <ac:spMk id="2" creationId="{0E5007ED-8B19-428A-B2B5-B69C3A586270}"/>
          </ac:spMkLst>
        </pc:sp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2" creationId="{9364BB29-13EB-45AE-B8F4-7B26E3E98111}"/>
          </ac:picMkLst>
        </pc:picChg>
        <pc:picChg chg="mod">
          <ac:chgData name="Shirly Abello" userId="a18cc6d6-c720-4925-8f05-ee9e1ae17eca" providerId="ADAL" clId="{0D6DDDAF-F7C1-4184-85C1-D213892564D0}" dt="2023-06-05T20:31:54.653" v="550" actId="14100"/>
          <ac:picMkLst>
            <pc:docMk/>
            <pc:sldMk cId="3278794044" sldId="442"/>
            <ac:picMk id="14" creationId="{E79D17EB-46E5-4DF6-8EB9-6C364B04BED8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86" creationId="{2A792360-BDA7-49CE-97BF-1CAAE8E34B0A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88" creationId="{7CD82323-9782-4D6A-A2EC-796A71844E03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92" creationId="{698664DE-FCD0-4537-A29B-26BB0CCABE28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94" creationId="{8F83D2F0-663A-49D9-B95F-D26E12B3FB42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96" creationId="{83D860CE-EF7B-4C92-8ADC-C1B3ECF696B4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398" creationId="{01A66918-578E-485D-A76D-A2DAA634A684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400" creationId="{885663C6-A96C-4F1F-8EA5-1C62AC9DC7D1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402" creationId="{384C027E-27FE-4FDA-8302-EFA059B73D0A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404" creationId="{3CA3D072-F03B-4553-ABE1-42BB69DAFB5A}"/>
          </ac:picMkLst>
        </pc:picChg>
        <pc:picChg chg="mod">
          <ac:chgData name="Shirly Abello" userId="a18cc6d6-c720-4925-8f05-ee9e1ae17eca" providerId="ADAL" clId="{0D6DDDAF-F7C1-4184-85C1-D213892564D0}" dt="2023-06-05T20:31:50.164" v="548" actId="14100"/>
          <ac:picMkLst>
            <pc:docMk/>
            <pc:sldMk cId="3278794044" sldId="442"/>
            <ac:picMk id="16406" creationId="{78FEF871-FCD2-42C2-82D3-A953CD3DF076}"/>
          </ac:picMkLst>
        </pc:picChg>
      </pc:sldChg>
      <pc:sldChg chg="modSp mod">
        <pc:chgData name="Shirly Abello" userId="a18cc6d6-c720-4925-8f05-ee9e1ae17eca" providerId="ADAL" clId="{0D6DDDAF-F7C1-4184-85C1-D213892564D0}" dt="2023-06-05T20:12:20.471" v="314" actId="1076"/>
        <pc:sldMkLst>
          <pc:docMk/>
          <pc:sldMk cId="876511382" sldId="449"/>
        </pc:sldMkLst>
        <pc:spChg chg="mod">
          <ac:chgData name="Shirly Abello" userId="a18cc6d6-c720-4925-8f05-ee9e1ae17eca" providerId="ADAL" clId="{0D6DDDAF-F7C1-4184-85C1-D213892564D0}" dt="2023-06-05T20:12:02.999" v="309" actId="1076"/>
          <ac:spMkLst>
            <pc:docMk/>
            <pc:sldMk cId="876511382" sldId="449"/>
            <ac:spMk id="2" creationId="{1A8140EE-880B-4CF2-A1B1-776CF31F1F28}"/>
          </ac:spMkLst>
        </pc:spChg>
        <pc:spChg chg="mod">
          <ac:chgData name="Shirly Abello" userId="a18cc6d6-c720-4925-8f05-ee9e1ae17eca" providerId="ADAL" clId="{0D6DDDAF-F7C1-4184-85C1-D213892564D0}" dt="2023-06-05T20:12:15.415" v="313" actId="1076"/>
          <ac:spMkLst>
            <pc:docMk/>
            <pc:sldMk cId="876511382" sldId="449"/>
            <ac:spMk id="79878" creationId="{961C40FB-C65A-419C-95DB-6F6EEAC4F504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0" creationId="{BFC9FA93-D5A2-46C8-BC67-43C5862F5283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4" creationId="{D2134C5A-775C-4744-BA16-ADC22715E43D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5" creationId="{67C52387-8E3C-4C79-B1FA-4FF5E99E12FA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6" creationId="{9B93E50B-35E1-457A-A7C5-CC438416FB11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7" creationId="{0CB8ECD0-08D3-42B4-AEA2-A6F30F9BCCAF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88" creationId="{FC9AAA86-0355-4F99-8BC5-57991D63CEFC}"/>
          </ac:spMkLst>
        </pc:spChg>
        <pc:spChg chg="mod">
          <ac:chgData name="Shirly Abello" userId="a18cc6d6-c720-4925-8f05-ee9e1ae17eca" providerId="ADAL" clId="{0D6DDDAF-F7C1-4184-85C1-D213892564D0}" dt="2023-06-05T20:12:20.471" v="314" actId="1076"/>
          <ac:spMkLst>
            <pc:docMk/>
            <pc:sldMk cId="876511382" sldId="449"/>
            <ac:spMk id="79889" creationId="{1217D150-2FEA-4408-9B8B-C734CCC9764D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90" creationId="{445DF855-A0A7-43AB-98CC-8E37179E4F89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92" creationId="{4D692C7D-79E1-4527-BED1-16EF6FDCB5D8}"/>
          </ac:spMkLst>
        </pc:spChg>
        <pc:spChg chg="mod">
          <ac:chgData name="Shirly Abello" userId="a18cc6d6-c720-4925-8f05-ee9e1ae17eca" providerId="ADAL" clId="{0D6DDDAF-F7C1-4184-85C1-D213892564D0}" dt="2023-06-05T20:12:11.920" v="312" actId="1076"/>
          <ac:spMkLst>
            <pc:docMk/>
            <pc:sldMk cId="876511382" sldId="449"/>
            <ac:spMk id="79894" creationId="{A74DBF54-AE79-4AA5-980E-41E4CC4A7169}"/>
          </ac:spMkLst>
        </pc:spChg>
      </pc:sldChg>
      <pc:sldChg chg="modSp">
        <pc:chgData name="Shirly Abello" userId="a18cc6d6-c720-4925-8f05-ee9e1ae17eca" providerId="ADAL" clId="{0D6DDDAF-F7C1-4184-85C1-D213892564D0}" dt="2023-06-05T20:24:51.120" v="404" actId="1076"/>
        <pc:sldMkLst>
          <pc:docMk/>
          <pc:sldMk cId="1711436190" sldId="453"/>
        </pc:sldMkLst>
        <pc:spChg chg="mod">
          <ac:chgData name="Shirly Abello" userId="a18cc6d6-c720-4925-8f05-ee9e1ae17eca" providerId="ADAL" clId="{0D6DDDAF-F7C1-4184-85C1-D213892564D0}" dt="2023-06-05T20:24:32.296" v="399" actId="1076"/>
          <ac:spMkLst>
            <pc:docMk/>
            <pc:sldMk cId="1711436190" sldId="453"/>
            <ac:spMk id="8" creationId="{5CC35B03-9683-44DD-8FF0-F063D30A1788}"/>
          </ac:spMkLst>
        </pc:spChg>
        <pc:spChg chg="mod">
          <ac:chgData name="Shirly Abello" userId="a18cc6d6-c720-4925-8f05-ee9e1ae17eca" providerId="ADAL" clId="{0D6DDDAF-F7C1-4184-85C1-D213892564D0}" dt="2023-06-05T20:24:39.608" v="400" actId="1076"/>
          <ac:spMkLst>
            <pc:docMk/>
            <pc:sldMk cId="1711436190" sldId="453"/>
            <ac:spMk id="12" creationId="{42B6971E-39B1-4BEB-99E0-438DB2DDBA4B}"/>
          </ac:spMkLst>
        </pc:spChg>
        <pc:spChg chg="mod">
          <ac:chgData name="Shirly Abello" userId="a18cc6d6-c720-4925-8f05-ee9e1ae17eca" providerId="ADAL" clId="{0D6DDDAF-F7C1-4184-85C1-D213892564D0}" dt="2023-06-05T20:24:45.896" v="402" actId="1076"/>
          <ac:spMkLst>
            <pc:docMk/>
            <pc:sldMk cId="1711436190" sldId="453"/>
            <ac:spMk id="13" creationId="{20D8AA64-3D7B-48EE-8105-1C0C7BAA9A9D}"/>
          </ac:spMkLst>
        </pc:spChg>
        <pc:spChg chg="mod">
          <ac:chgData name="Shirly Abello" userId="a18cc6d6-c720-4925-8f05-ee9e1ae17eca" providerId="ADAL" clId="{0D6DDDAF-F7C1-4184-85C1-D213892564D0}" dt="2023-06-05T20:24:51.120" v="404" actId="1076"/>
          <ac:spMkLst>
            <pc:docMk/>
            <pc:sldMk cId="1711436190" sldId="453"/>
            <ac:spMk id="14" creationId="{BEE10F3F-F9B4-4F60-9E87-03F8D2B5D036}"/>
          </ac:spMkLst>
        </pc:spChg>
        <pc:picChg chg="mod">
          <ac:chgData name="Shirly Abello" userId="a18cc6d6-c720-4925-8f05-ee9e1ae17eca" providerId="ADAL" clId="{0D6DDDAF-F7C1-4184-85C1-D213892564D0}" dt="2023-06-05T20:24:39.608" v="400" actId="1076"/>
          <ac:picMkLst>
            <pc:docMk/>
            <pc:sldMk cId="1711436190" sldId="453"/>
            <ac:picMk id="9" creationId="{31CA3BBE-3107-424A-BD6B-2CC7464D55A6}"/>
          </ac:picMkLst>
        </pc:picChg>
        <pc:picChg chg="mod">
          <ac:chgData name="Shirly Abello" userId="a18cc6d6-c720-4925-8f05-ee9e1ae17eca" providerId="ADAL" clId="{0D6DDDAF-F7C1-4184-85C1-D213892564D0}" dt="2023-06-05T20:24:41.776" v="401" actId="1076"/>
          <ac:picMkLst>
            <pc:docMk/>
            <pc:sldMk cId="1711436190" sldId="453"/>
            <ac:picMk id="10" creationId="{E1F00A8B-C973-4CD4-9B98-FF0B54127AEE}"/>
          </ac:picMkLst>
        </pc:picChg>
        <pc:picChg chg="mod">
          <ac:chgData name="Shirly Abello" userId="a18cc6d6-c720-4925-8f05-ee9e1ae17eca" providerId="ADAL" clId="{0D6DDDAF-F7C1-4184-85C1-D213892564D0}" dt="2023-06-05T20:24:48.424" v="403" actId="1076"/>
          <ac:picMkLst>
            <pc:docMk/>
            <pc:sldMk cId="1711436190" sldId="453"/>
            <ac:picMk id="11" creationId="{2D7B03CE-F701-4A26-B286-2A4C738DFC00}"/>
          </ac:picMkLst>
        </pc:picChg>
      </pc:sldChg>
      <pc:sldChg chg="addSp modSp mod">
        <pc:chgData name="Shirly Abello" userId="a18cc6d6-c720-4925-8f05-ee9e1ae17eca" providerId="ADAL" clId="{0D6DDDAF-F7C1-4184-85C1-D213892564D0}" dt="2023-06-05T20:41:49.391" v="637" actId="1076"/>
        <pc:sldMkLst>
          <pc:docMk/>
          <pc:sldMk cId="198640018" sldId="454"/>
        </pc:sldMkLst>
        <pc:spChg chg="mod">
          <ac:chgData name="Shirly Abello" userId="a18cc6d6-c720-4925-8f05-ee9e1ae17eca" providerId="ADAL" clId="{0D6DDDAF-F7C1-4184-85C1-D213892564D0}" dt="2023-06-05T20:41:49.391" v="637" actId="1076"/>
          <ac:spMkLst>
            <pc:docMk/>
            <pc:sldMk cId="198640018" sldId="454"/>
            <ac:spMk id="8" creationId="{A35BEC5E-CAE9-4D8F-AD73-3EF64D57DB83}"/>
          </ac:spMkLst>
        </pc:sp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2" creationId="{CDC91CA8-9672-D4D4-BEA0-02BF828AD6DF}"/>
          </ac:picMkLst>
        </pc:pic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3" creationId="{C496C3EC-2B69-C86E-1FF0-640B689729B7}"/>
          </ac:picMkLst>
        </pc:pic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4" creationId="{60E8196C-A626-6D08-2795-8ADF95ADBB48}"/>
          </ac:picMkLst>
        </pc:pic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5" creationId="{328DD5B4-E358-7A25-B6D5-012A520DDE6F}"/>
          </ac:picMkLst>
        </pc:pic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6" creationId="{46494E34-0606-57B3-9B3C-C4048C97CA19}"/>
          </ac:picMkLst>
        </pc:picChg>
        <pc:picChg chg="add mod">
          <ac:chgData name="Shirly Abello" userId="a18cc6d6-c720-4925-8f05-ee9e1ae17eca" providerId="ADAL" clId="{0D6DDDAF-F7C1-4184-85C1-D213892564D0}" dt="2023-06-05T20:41:14.019" v="629" actId="571"/>
          <ac:picMkLst>
            <pc:docMk/>
            <pc:sldMk cId="198640018" sldId="454"/>
            <ac:picMk id="7" creationId="{226FED0B-89EF-574A-BE1B-3927C1992BA5}"/>
          </ac:picMkLst>
        </pc:picChg>
        <pc:picChg chg="add mod">
          <ac:chgData name="Shirly Abello" userId="a18cc6d6-c720-4925-8f05-ee9e1ae17eca" providerId="ADAL" clId="{0D6DDDAF-F7C1-4184-85C1-D213892564D0}" dt="2023-06-05T20:41:26.682" v="633" actId="571"/>
          <ac:picMkLst>
            <pc:docMk/>
            <pc:sldMk cId="198640018" sldId="454"/>
            <ac:picMk id="9" creationId="{2EA344C7-FEA6-44FE-458F-F6FA3A645D65}"/>
          </ac:picMkLst>
        </pc:picChg>
        <pc:picChg chg="add mod">
          <ac:chgData name="Shirly Abello" userId="a18cc6d6-c720-4925-8f05-ee9e1ae17eca" providerId="ADAL" clId="{0D6DDDAF-F7C1-4184-85C1-D213892564D0}" dt="2023-06-05T20:41:26.682" v="633" actId="571"/>
          <ac:picMkLst>
            <pc:docMk/>
            <pc:sldMk cId="198640018" sldId="454"/>
            <ac:picMk id="10" creationId="{26E9827B-81DF-7C99-3983-43C5C3EFF9B9}"/>
          </ac:picMkLst>
        </pc:picChg>
        <pc:picChg chg="add mod">
          <ac:chgData name="Shirly Abello" userId="a18cc6d6-c720-4925-8f05-ee9e1ae17eca" providerId="ADAL" clId="{0D6DDDAF-F7C1-4184-85C1-D213892564D0}" dt="2023-06-05T20:41:26.682" v="633" actId="571"/>
          <ac:picMkLst>
            <pc:docMk/>
            <pc:sldMk cId="198640018" sldId="454"/>
            <ac:picMk id="11" creationId="{CA66C8B8-665F-A747-03CF-FD8C78FE331F}"/>
          </ac:picMkLst>
        </pc:picChg>
        <pc:picChg chg="add mod">
          <ac:chgData name="Shirly Abello" userId="a18cc6d6-c720-4925-8f05-ee9e1ae17eca" providerId="ADAL" clId="{0D6DDDAF-F7C1-4184-85C1-D213892564D0}" dt="2023-06-05T20:41:26.682" v="633" actId="571"/>
          <ac:picMkLst>
            <pc:docMk/>
            <pc:sldMk cId="198640018" sldId="454"/>
            <ac:picMk id="12" creationId="{FB95B0A3-0341-1975-3F3B-F337CF288E72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10" creationId="{0E0BAB5A-1200-42F5-8B01-5C4C5356F4FB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12" creationId="{3F48504A-9202-415B-85A1-469878E51EB2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14" creationId="{29D45EA6-283C-442C-A340-BF4D05D63DCC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16" creationId="{AD999AE8-F125-44B4-B729-D3255C883FA3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18" creationId="{CD27265D-6B12-4A62-82C1-37253850D75D}"/>
          </ac:picMkLst>
        </pc:picChg>
        <pc:picChg chg="mod">
          <ac:chgData name="Shirly Abello" userId="a18cc6d6-c720-4925-8f05-ee9e1ae17eca" providerId="ADAL" clId="{0D6DDDAF-F7C1-4184-85C1-D213892564D0}" dt="2023-06-05T20:41:46.854" v="636" actId="1076"/>
          <ac:picMkLst>
            <pc:docMk/>
            <pc:sldMk cId="198640018" sldId="454"/>
            <ac:picMk id="17420" creationId="{15CA3A7B-029A-4438-AD82-8129946AC94E}"/>
          </ac:picMkLst>
        </pc:picChg>
      </pc:sldChg>
      <pc:sldChg chg="addSp delSp modSp mod setBg setClrOvrMap">
        <pc:chgData name="Shirly Abello" userId="a18cc6d6-c720-4925-8f05-ee9e1ae17eca" providerId="ADAL" clId="{0D6DDDAF-F7C1-4184-85C1-D213892564D0}" dt="2023-06-05T20:42:05.730" v="643" actId="26606"/>
        <pc:sldMkLst>
          <pc:docMk/>
          <pc:sldMk cId="3445661515" sldId="455"/>
        </pc:sldMkLst>
        <pc:spChg chg="mod">
          <ac:chgData name="Shirly Abello" userId="a18cc6d6-c720-4925-8f05-ee9e1ae17eca" providerId="ADAL" clId="{0D6DDDAF-F7C1-4184-85C1-D213892564D0}" dt="2023-06-05T20:42:05.730" v="643" actId="26606"/>
          <ac:spMkLst>
            <pc:docMk/>
            <pc:sldMk cId="3445661515" sldId="455"/>
            <ac:spMk id="4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42:05.730" v="643" actId="26606"/>
          <ac:spMkLst>
            <pc:docMk/>
            <pc:sldMk cId="3445661515" sldId="455"/>
            <ac:spMk id="6" creationId="{00000000-0000-0000-0000-000000000000}"/>
          </ac:spMkLst>
        </pc:spChg>
        <pc:spChg chg="mod ord">
          <ac:chgData name="Shirly Abello" userId="a18cc6d6-c720-4925-8f05-ee9e1ae17eca" providerId="ADAL" clId="{0D6DDDAF-F7C1-4184-85C1-D213892564D0}" dt="2023-06-05T20:42:05.730" v="643" actId="26606"/>
          <ac:spMkLst>
            <pc:docMk/>
            <pc:sldMk cId="3445661515" sldId="455"/>
            <ac:spMk id="7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42:03.676" v="640" actId="26606"/>
          <ac:spMkLst>
            <pc:docMk/>
            <pc:sldMk cId="3445661515" sldId="455"/>
            <ac:spMk id="20495" creationId="{AB902CB9-C7DC-4673-B7D5-F22DCF0EC54E}"/>
          </ac:spMkLst>
        </pc:spChg>
        <pc:spChg chg="add del">
          <ac:chgData name="Shirly Abello" userId="a18cc6d6-c720-4925-8f05-ee9e1ae17eca" providerId="ADAL" clId="{0D6DDDAF-F7C1-4184-85C1-D213892564D0}" dt="2023-06-05T20:42:05.717" v="642" actId="26606"/>
          <ac:spMkLst>
            <pc:docMk/>
            <pc:sldMk cId="3445661515" sldId="455"/>
            <ac:spMk id="20497" creationId="{2B7203F0-D9CB-4774-B9D4-B3AB625DFBAD}"/>
          </ac:spMkLst>
        </pc:spChg>
        <pc:spChg chg="add del">
          <ac:chgData name="Shirly Abello" userId="a18cc6d6-c720-4925-8f05-ee9e1ae17eca" providerId="ADAL" clId="{0D6DDDAF-F7C1-4184-85C1-D213892564D0}" dt="2023-06-05T20:42:05.717" v="642" actId="26606"/>
          <ac:spMkLst>
            <pc:docMk/>
            <pc:sldMk cId="3445661515" sldId="455"/>
            <ac:spMk id="20498" creationId="{891401DC-7AF6-42FA-BE31-CF773B6C8B2E}"/>
          </ac:spMkLst>
        </pc:spChg>
        <pc:picChg chg="mod or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2" creationId="{31234F94-43C8-4248-BF0B-FCE35716FE10}"/>
          </ac:picMkLst>
        </pc:picChg>
        <pc:picChg chg="mo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3" creationId="{5FA6830F-294D-4AA9-A607-7593707AF518}"/>
          </ac:picMkLst>
        </pc:picChg>
        <pc:picChg chg="mod or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5" creationId="{00000000-0000-0000-0000-000000000000}"/>
          </ac:picMkLst>
        </pc:picChg>
        <pc:picChg chg="mo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20482" creationId="{E1C090FC-8660-4953-B499-2B09638BB56A}"/>
          </ac:picMkLst>
        </pc:picChg>
        <pc:picChg chg="mod or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20488" creationId="{FF27765A-5698-4DE8-908E-CB9A450F2DA5}"/>
          </ac:picMkLst>
        </pc:picChg>
        <pc:picChg chg="mod ord">
          <ac:chgData name="Shirly Abello" userId="a18cc6d6-c720-4925-8f05-ee9e1ae17eca" providerId="ADAL" clId="{0D6DDDAF-F7C1-4184-85C1-D213892564D0}" dt="2023-06-05T20:42:05.730" v="643" actId="26606"/>
          <ac:picMkLst>
            <pc:docMk/>
            <pc:sldMk cId="3445661515" sldId="455"/>
            <ac:picMk id="20490" creationId="{93AAA483-48C9-4EFE-AC9B-49C2BE14B7AF}"/>
          </ac:picMkLst>
        </pc:picChg>
        <pc:cxnChg chg="add del">
          <ac:chgData name="Shirly Abello" userId="a18cc6d6-c720-4925-8f05-ee9e1ae17eca" providerId="ADAL" clId="{0D6DDDAF-F7C1-4184-85C1-D213892564D0}" dt="2023-06-05T20:42:05.717" v="642" actId="26606"/>
          <ac:cxnSpMkLst>
            <pc:docMk/>
            <pc:sldMk cId="3445661515" sldId="455"/>
            <ac:cxnSpMk id="20499" creationId="{A88CB8AF-5631-45C6-BFEC-971C4D6E5836}"/>
          </ac:cxnSpMkLst>
        </pc:cxnChg>
        <pc:cxnChg chg="add del">
          <ac:chgData name="Shirly Abello" userId="a18cc6d6-c720-4925-8f05-ee9e1ae17eca" providerId="ADAL" clId="{0D6DDDAF-F7C1-4184-85C1-D213892564D0}" dt="2023-06-05T20:42:05.717" v="642" actId="26606"/>
          <ac:cxnSpMkLst>
            <pc:docMk/>
            <pc:sldMk cId="3445661515" sldId="455"/>
            <ac:cxnSpMk id="20501" creationId="{9F2EA1AF-73AB-4FCB-B4EE-0E42E7250F64}"/>
          </ac:cxnSpMkLst>
        </pc:cxnChg>
        <pc:cxnChg chg="add del">
          <ac:chgData name="Shirly Abello" userId="a18cc6d6-c720-4925-8f05-ee9e1ae17eca" providerId="ADAL" clId="{0D6DDDAF-F7C1-4184-85C1-D213892564D0}" dt="2023-06-05T20:42:05.717" v="642" actId="26606"/>
          <ac:cxnSpMkLst>
            <pc:docMk/>
            <pc:sldMk cId="3445661515" sldId="455"/>
            <ac:cxnSpMk id="20503" creationId="{65A18FBF-6157-4210-BEF2-9A6C31FA89AD}"/>
          </ac:cxnSpMkLst>
        </pc:cxnChg>
        <pc:cxnChg chg="add del">
          <ac:chgData name="Shirly Abello" userId="a18cc6d6-c720-4925-8f05-ee9e1ae17eca" providerId="ADAL" clId="{0D6DDDAF-F7C1-4184-85C1-D213892564D0}" dt="2023-06-05T20:42:05.717" v="642" actId="26606"/>
          <ac:cxnSpMkLst>
            <pc:docMk/>
            <pc:sldMk cId="3445661515" sldId="455"/>
            <ac:cxnSpMk id="20505" creationId="{43C9CCA8-3CEC-4CD0-A624-A701C612511D}"/>
          </ac:cxnSpMkLst>
        </pc:cxnChg>
        <pc:cxnChg chg="add del">
          <ac:chgData name="Shirly Abello" userId="a18cc6d6-c720-4925-8f05-ee9e1ae17eca" providerId="ADAL" clId="{0D6DDDAF-F7C1-4184-85C1-D213892564D0}" dt="2023-06-05T20:42:05.717" v="642" actId="26606"/>
          <ac:cxnSpMkLst>
            <pc:docMk/>
            <pc:sldMk cId="3445661515" sldId="455"/>
            <ac:cxnSpMk id="20507" creationId="{DDFDA711-2183-447C-AA6C-B1B5643763B1}"/>
          </ac:cxnSpMkLst>
        </pc:cxnChg>
        <pc:cxnChg chg="add">
          <ac:chgData name="Shirly Abello" userId="a18cc6d6-c720-4925-8f05-ee9e1ae17eca" providerId="ADAL" clId="{0D6DDDAF-F7C1-4184-85C1-D213892564D0}" dt="2023-06-05T20:42:05.730" v="643" actId="26606"/>
          <ac:cxnSpMkLst>
            <pc:docMk/>
            <pc:sldMk cId="3445661515" sldId="455"/>
            <ac:cxnSpMk id="20509" creationId="{822A5670-0F7B-4199-AEAB-33FBA9CEA44D}"/>
          </ac:cxnSpMkLst>
        </pc:cxnChg>
        <pc:cxnChg chg="add">
          <ac:chgData name="Shirly Abello" userId="a18cc6d6-c720-4925-8f05-ee9e1ae17eca" providerId="ADAL" clId="{0D6DDDAF-F7C1-4184-85C1-D213892564D0}" dt="2023-06-05T20:42:05.730" v="643" actId="26606"/>
          <ac:cxnSpMkLst>
            <pc:docMk/>
            <pc:sldMk cId="3445661515" sldId="455"/>
            <ac:cxnSpMk id="20510" creationId="{8BB1744D-A7DF-4B65-B6E3-DCF12BB2D869}"/>
          </ac:cxnSpMkLst>
        </pc:cxnChg>
        <pc:cxnChg chg="add">
          <ac:chgData name="Shirly Abello" userId="a18cc6d6-c720-4925-8f05-ee9e1ae17eca" providerId="ADAL" clId="{0D6DDDAF-F7C1-4184-85C1-D213892564D0}" dt="2023-06-05T20:42:05.730" v="643" actId="26606"/>
          <ac:cxnSpMkLst>
            <pc:docMk/>
            <pc:sldMk cId="3445661515" sldId="455"/>
            <ac:cxnSpMk id="20511" creationId="{882DD753-EA38-4E86-91FB-05041A44A28E}"/>
          </ac:cxnSpMkLst>
        </pc:cxnChg>
        <pc:cxnChg chg="add">
          <ac:chgData name="Shirly Abello" userId="a18cc6d6-c720-4925-8f05-ee9e1ae17eca" providerId="ADAL" clId="{0D6DDDAF-F7C1-4184-85C1-D213892564D0}" dt="2023-06-05T20:42:05.730" v="643" actId="26606"/>
          <ac:cxnSpMkLst>
            <pc:docMk/>
            <pc:sldMk cId="3445661515" sldId="455"/>
            <ac:cxnSpMk id="20512" creationId="{6DA63E78-7704-45EF-B5D3-EADDF5D82674}"/>
          </ac:cxnSpMkLst>
        </pc:cxnChg>
      </pc:sldChg>
      <pc:sldChg chg="modSp mod">
        <pc:chgData name="Shirly Abello" userId="a18cc6d6-c720-4925-8f05-ee9e1ae17eca" providerId="ADAL" clId="{0D6DDDAF-F7C1-4184-85C1-D213892564D0}" dt="2023-06-05T19:40:48.518" v="62" actId="1076"/>
        <pc:sldMkLst>
          <pc:docMk/>
          <pc:sldMk cId="3781409968" sldId="463"/>
        </pc:sldMkLst>
        <pc:spChg chg="mod">
          <ac:chgData name="Shirly Abello" userId="a18cc6d6-c720-4925-8f05-ee9e1ae17eca" providerId="ADAL" clId="{0D6DDDAF-F7C1-4184-85C1-D213892564D0}" dt="2023-06-05T19:40:48.518" v="62" actId="1076"/>
          <ac:spMkLst>
            <pc:docMk/>
            <pc:sldMk cId="3781409968" sldId="463"/>
            <ac:spMk id="2" creationId="{BE7A41F7-2680-4630-A5CD-ECE668CE0A45}"/>
          </ac:spMkLst>
        </pc:spChg>
        <pc:picChg chg="mod">
          <ac:chgData name="Shirly Abello" userId="a18cc6d6-c720-4925-8f05-ee9e1ae17eca" providerId="ADAL" clId="{0D6DDDAF-F7C1-4184-85C1-D213892564D0}" dt="2023-06-05T19:40:46.150" v="61" actId="1076"/>
          <ac:picMkLst>
            <pc:docMk/>
            <pc:sldMk cId="3781409968" sldId="463"/>
            <ac:picMk id="3" creationId="{AD1140D5-54A3-49D1-A4E0-5BB4B22E894B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20:00:31.781" v="206" actId="20577"/>
        <pc:sldMkLst>
          <pc:docMk/>
          <pc:sldMk cId="148486419" sldId="464"/>
        </pc:sldMkLst>
        <pc:spChg chg="mod">
          <ac:chgData name="Shirly Abello" userId="a18cc6d6-c720-4925-8f05-ee9e1ae17eca" providerId="ADAL" clId="{0D6DDDAF-F7C1-4184-85C1-D213892564D0}" dt="2023-06-05T20:00:31.781" v="206" actId="20577"/>
          <ac:spMkLst>
            <pc:docMk/>
            <pc:sldMk cId="148486419" sldId="464"/>
            <ac:spMk id="2" creationId="{BE7A41F7-2680-4630-A5CD-ECE668CE0A45}"/>
          </ac:spMkLst>
        </pc:spChg>
        <pc:spChg chg="add del">
          <ac:chgData name="Shirly Abello" userId="a18cc6d6-c720-4925-8f05-ee9e1ae17eca" providerId="ADAL" clId="{0D6DDDAF-F7C1-4184-85C1-D213892564D0}" dt="2023-06-05T19:57:17.450" v="163" actId="26606"/>
          <ac:spMkLst>
            <pc:docMk/>
            <pc:sldMk cId="148486419" sldId="464"/>
            <ac:spMk id="3" creationId="{29253457-857B-4687-807F-BE8B0D8B04F9}"/>
          </ac:spMkLst>
        </pc:spChg>
        <pc:spChg chg="mod">
          <ac:chgData name="Shirly Abello" userId="a18cc6d6-c720-4925-8f05-ee9e1ae17eca" providerId="ADAL" clId="{0D6DDDAF-F7C1-4184-85C1-D213892564D0}" dt="2023-06-05T20:00:30.773" v="203" actId="1076"/>
          <ac:spMkLst>
            <pc:docMk/>
            <pc:sldMk cId="148486419" sldId="464"/>
            <ac:spMk id="10" creationId="{FEDC68C8-0BDA-48B4-82D5-4493F5690730}"/>
          </ac:spMkLst>
        </pc:spChg>
        <pc:spChg chg="mod">
          <ac:chgData name="Shirly Abello" userId="a18cc6d6-c720-4925-8f05-ee9e1ae17eca" providerId="ADAL" clId="{0D6DDDAF-F7C1-4184-85C1-D213892564D0}" dt="2023-06-05T19:57:36.390" v="169" actId="14100"/>
          <ac:spMkLst>
            <pc:docMk/>
            <pc:sldMk cId="148486419" sldId="464"/>
            <ac:spMk id="13" creationId="{4A5F02F6-CBCC-473A-BFDF-6EB0EE147212}"/>
          </ac:spMkLst>
        </pc:spChg>
        <pc:graphicFrameChg chg="add del">
          <ac:chgData name="Shirly Abello" userId="a18cc6d6-c720-4925-8f05-ee9e1ae17eca" providerId="ADAL" clId="{0D6DDDAF-F7C1-4184-85C1-D213892564D0}" dt="2023-06-05T19:56:31.327" v="156" actId="26606"/>
          <ac:graphicFrameMkLst>
            <pc:docMk/>
            <pc:sldMk cId="148486419" sldId="464"/>
            <ac:graphicFrameMk id="15" creationId="{F622892D-1A1C-6A79-1C91-DB133B3E8E9D}"/>
          </ac:graphicFrameMkLst>
        </pc:graphicFrameChg>
        <pc:graphicFrameChg chg="add del">
          <ac:chgData name="Shirly Abello" userId="a18cc6d6-c720-4925-8f05-ee9e1ae17eca" providerId="ADAL" clId="{0D6DDDAF-F7C1-4184-85C1-D213892564D0}" dt="2023-06-05T19:57:06.471" v="162" actId="26606"/>
          <ac:graphicFrameMkLst>
            <pc:docMk/>
            <pc:sldMk cId="148486419" sldId="464"/>
            <ac:graphicFrameMk id="16" creationId="{FAE5C163-A47F-B4DF-540F-5410158C8801}"/>
          </ac:graphicFrameMkLst>
        </pc:graphicFrameChg>
        <pc:graphicFrameChg chg="add mod modGraphic">
          <ac:chgData name="Shirly Abello" userId="a18cc6d6-c720-4925-8f05-ee9e1ae17eca" providerId="ADAL" clId="{0D6DDDAF-F7C1-4184-85C1-D213892564D0}" dt="2023-06-05T19:59:39.886" v="195" actId="404"/>
          <ac:graphicFrameMkLst>
            <pc:docMk/>
            <pc:sldMk cId="148486419" sldId="464"/>
            <ac:graphicFrameMk id="17" creationId="{CBA61722-E298-D318-7700-98E3310BF374}"/>
          </ac:graphicFrameMkLst>
        </pc:graphicFrameChg>
        <pc:picChg chg="mod">
          <ac:chgData name="Shirly Abello" userId="a18cc6d6-c720-4925-8f05-ee9e1ae17eca" providerId="ADAL" clId="{0D6DDDAF-F7C1-4184-85C1-D213892564D0}" dt="2023-06-05T19:58:09.293" v="176" actId="1076"/>
          <ac:picMkLst>
            <pc:docMk/>
            <pc:sldMk cId="148486419" sldId="464"/>
            <ac:picMk id="4" creationId="{8EEBF4AD-B4AF-413E-826D-A3219143E983}"/>
          </ac:picMkLst>
        </pc:picChg>
        <pc:picChg chg="mod">
          <ac:chgData name="Shirly Abello" userId="a18cc6d6-c720-4925-8f05-ee9e1ae17eca" providerId="ADAL" clId="{0D6DDDAF-F7C1-4184-85C1-D213892564D0}" dt="2023-06-05T19:58:19.725" v="178" actId="1076"/>
          <ac:picMkLst>
            <pc:docMk/>
            <pc:sldMk cId="148486419" sldId="464"/>
            <ac:picMk id="5" creationId="{BD3F541B-C604-4140-ADB7-D18BBD604633}"/>
          </ac:picMkLst>
        </pc:picChg>
        <pc:picChg chg="mod">
          <ac:chgData name="Shirly Abello" userId="a18cc6d6-c720-4925-8f05-ee9e1ae17eca" providerId="ADAL" clId="{0D6DDDAF-F7C1-4184-85C1-D213892564D0}" dt="2023-06-05T19:57:53.845" v="173" actId="1076"/>
          <ac:picMkLst>
            <pc:docMk/>
            <pc:sldMk cId="148486419" sldId="464"/>
            <ac:picMk id="6" creationId="{195DEB70-AD2D-4177-826A-817638B77D7B}"/>
          </ac:picMkLst>
        </pc:picChg>
      </pc:sldChg>
      <pc:sldChg chg="modSp mod">
        <pc:chgData name="Shirly Abello" userId="a18cc6d6-c720-4925-8f05-ee9e1ae17eca" providerId="ADAL" clId="{0D6DDDAF-F7C1-4184-85C1-D213892564D0}" dt="2023-06-05T20:01:34.164" v="210" actId="1076"/>
        <pc:sldMkLst>
          <pc:docMk/>
          <pc:sldMk cId="1263726378" sldId="465"/>
        </pc:sldMkLst>
        <pc:spChg chg="mod">
          <ac:chgData name="Shirly Abello" userId="a18cc6d6-c720-4925-8f05-ee9e1ae17eca" providerId="ADAL" clId="{0D6DDDAF-F7C1-4184-85C1-D213892564D0}" dt="2023-06-05T20:01:34.164" v="210" actId="1076"/>
          <ac:spMkLst>
            <pc:docMk/>
            <pc:sldMk cId="1263726378" sldId="465"/>
            <ac:spMk id="2" creationId="{BE7A41F7-2680-4630-A5CD-ECE668CE0A45}"/>
          </ac:spMkLst>
        </pc:spChg>
        <pc:spChg chg="mod">
          <ac:chgData name="Shirly Abello" userId="a18cc6d6-c720-4925-8f05-ee9e1ae17eca" providerId="ADAL" clId="{0D6DDDAF-F7C1-4184-85C1-D213892564D0}" dt="2023-06-05T20:01:10.364" v="209" actId="1076"/>
          <ac:spMkLst>
            <pc:docMk/>
            <pc:sldMk cId="1263726378" sldId="465"/>
            <ac:spMk id="10" creationId="{FEDC68C8-0BDA-48B4-82D5-4493F5690730}"/>
          </ac:spMkLst>
        </pc:spChg>
      </pc:sldChg>
      <pc:sldChg chg="addSp delSp modSp mod">
        <pc:chgData name="Shirly Abello" userId="a18cc6d6-c720-4925-8f05-ee9e1ae17eca" providerId="ADAL" clId="{0D6DDDAF-F7C1-4184-85C1-D213892564D0}" dt="2023-06-05T20:03:36.028" v="220" actId="1076"/>
        <pc:sldMkLst>
          <pc:docMk/>
          <pc:sldMk cId="3747523962" sldId="466"/>
        </pc:sldMkLst>
        <pc:spChg chg="mod">
          <ac:chgData name="Shirly Abello" userId="a18cc6d6-c720-4925-8f05-ee9e1ae17eca" providerId="ADAL" clId="{0D6DDDAF-F7C1-4184-85C1-D213892564D0}" dt="2023-06-05T20:03:21.083" v="216" actId="1076"/>
          <ac:spMkLst>
            <pc:docMk/>
            <pc:sldMk cId="3747523962" sldId="466"/>
            <ac:spMk id="2" creationId="{BE7A41F7-2680-4630-A5CD-ECE668CE0A45}"/>
          </ac:spMkLst>
        </pc:spChg>
        <pc:spChg chg="add del mod">
          <ac:chgData name="Shirly Abello" userId="a18cc6d6-c720-4925-8f05-ee9e1ae17eca" providerId="ADAL" clId="{0D6DDDAF-F7C1-4184-85C1-D213892564D0}" dt="2023-06-05T20:03:14.757" v="213"/>
          <ac:spMkLst>
            <pc:docMk/>
            <pc:sldMk cId="3747523962" sldId="466"/>
            <ac:spMk id="4" creationId="{D93FD241-EA9D-B887-A58D-94FBA02F1554}"/>
          </ac:spMkLst>
        </pc:spChg>
        <pc:spChg chg="add del mod">
          <ac:chgData name="Shirly Abello" userId="a18cc6d6-c720-4925-8f05-ee9e1ae17eca" providerId="ADAL" clId="{0D6DDDAF-F7C1-4184-85C1-D213892564D0}" dt="2023-06-05T20:03:17.491" v="215" actId="1076"/>
          <ac:spMkLst>
            <pc:docMk/>
            <pc:sldMk cId="3747523962" sldId="466"/>
            <ac:spMk id="10" creationId="{FEDC68C8-0BDA-48B4-82D5-4493F5690730}"/>
          </ac:spMkLst>
        </pc:spChg>
        <pc:spChg chg="mod">
          <ac:chgData name="Shirly Abello" userId="a18cc6d6-c720-4925-8f05-ee9e1ae17eca" providerId="ADAL" clId="{0D6DDDAF-F7C1-4184-85C1-D213892564D0}" dt="2023-06-05T20:03:36.028" v="220" actId="1076"/>
          <ac:spMkLst>
            <pc:docMk/>
            <pc:sldMk cId="3747523962" sldId="466"/>
            <ac:spMk id="12" creationId="{6CEC285D-4692-4ACB-80EF-67ABBC69AEF0}"/>
          </ac:spMkLst>
        </pc:spChg>
        <pc:spChg chg="mod">
          <ac:chgData name="Shirly Abello" userId="a18cc6d6-c720-4925-8f05-ee9e1ae17eca" providerId="ADAL" clId="{0D6DDDAF-F7C1-4184-85C1-D213892564D0}" dt="2023-06-05T20:03:27.579" v="218" actId="1076"/>
          <ac:spMkLst>
            <pc:docMk/>
            <pc:sldMk cId="3747523962" sldId="466"/>
            <ac:spMk id="13" creationId="{4A5F02F6-CBCC-473A-BFDF-6EB0EE147212}"/>
          </ac:spMkLst>
        </pc:spChg>
        <pc:spChg chg="mod">
          <ac:chgData name="Shirly Abello" userId="a18cc6d6-c720-4925-8f05-ee9e1ae17eca" providerId="ADAL" clId="{0D6DDDAF-F7C1-4184-85C1-D213892564D0}" dt="2023-06-05T20:03:31.131" v="219" actId="1076"/>
          <ac:spMkLst>
            <pc:docMk/>
            <pc:sldMk cId="3747523962" sldId="466"/>
            <ac:spMk id="14" creationId="{3D52BE41-91C8-4D25-9D9C-93CE54EBDE85}"/>
          </ac:spMkLst>
        </pc:spChg>
      </pc:sldChg>
      <pc:sldChg chg="addSp delSp modSp mod">
        <pc:chgData name="Shirly Abello" userId="a18cc6d6-c720-4925-8f05-ee9e1ae17eca" providerId="ADAL" clId="{0D6DDDAF-F7C1-4184-85C1-D213892564D0}" dt="2023-06-05T20:04:54.123" v="249" actId="14100"/>
        <pc:sldMkLst>
          <pc:docMk/>
          <pc:sldMk cId="34411135" sldId="467"/>
        </pc:sldMkLst>
        <pc:spChg chg="mod">
          <ac:chgData name="Shirly Abello" userId="a18cc6d6-c720-4925-8f05-ee9e1ae17eca" providerId="ADAL" clId="{0D6DDDAF-F7C1-4184-85C1-D213892564D0}" dt="2023-06-05T20:04:31.291" v="242" actId="1076"/>
          <ac:spMkLst>
            <pc:docMk/>
            <pc:sldMk cId="34411135" sldId="467"/>
            <ac:spMk id="2" creationId="{BE7A41F7-2680-4630-A5CD-ECE668CE0A45}"/>
          </ac:spMkLst>
        </pc:spChg>
        <pc:spChg chg="mod">
          <ac:chgData name="Shirly Abello" userId="a18cc6d6-c720-4925-8f05-ee9e1ae17eca" providerId="ADAL" clId="{0D6DDDAF-F7C1-4184-85C1-D213892564D0}" dt="2023-06-05T20:04:28.067" v="241" actId="1076"/>
          <ac:spMkLst>
            <pc:docMk/>
            <pc:sldMk cId="34411135" sldId="467"/>
            <ac:spMk id="10" creationId="{FEDC68C8-0BDA-48B4-82D5-4493F5690730}"/>
          </ac:spMkLst>
        </pc:spChg>
        <pc:spChg chg="mod">
          <ac:chgData name="Shirly Abello" userId="a18cc6d6-c720-4925-8f05-ee9e1ae17eca" providerId="ADAL" clId="{0D6DDDAF-F7C1-4184-85C1-D213892564D0}" dt="2023-06-05T20:04:23.131" v="239" actId="1076"/>
          <ac:spMkLst>
            <pc:docMk/>
            <pc:sldMk cId="34411135" sldId="467"/>
            <ac:spMk id="13" creationId="{4A5F02F6-CBCC-473A-BFDF-6EB0EE147212}"/>
          </ac:spMkLst>
        </pc:spChg>
        <pc:spChg chg="add del">
          <ac:chgData name="Shirly Abello" userId="a18cc6d6-c720-4925-8f05-ee9e1ae17eca" providerId="ADAL" clId="{0D6DDDAF-F7C1-4184-85C1-D213892564D0}" dt="2023-06-05T20:03:55.597" v="229" actId="26606"/>
          <ac:spMkLst>
            <pc:docMk/>
            <pc:sldMk cId="34411135" sldId="467"/>
            <ac:spMk id="16" creationId="{1E74008D-D463-4E4D-943E-37BADA057F1E}"/>
          </ac:spMkLst>
        </pc:spChg>
        <pc:graphicFrameChg chg="add del">
          <ac:chgData name="Shirly Abello" userId="a18cc6d6-c720-4925-8f05-ee9e1ae17eca" providerId="ADAL" clId="{0D6DDDAF-F7C1-4184-85C1-D213892564D0}" dt="2023-06-05T20:03:48.858" v="222" actId="26606"/>
          <ac:graphicFrameMkLst>
            <pc:docMk/>
            <pc:sldMk cId="34411135" sldId="467"/>
            <ac:graphicFrameMk id="18" creationId="{848BC960-6AD6-D2ED-3849-63709046B766}"/>
          </ac:graphicFrameMkLst>
        </pc:graphicFrameChg>
        <pc:graphicFrameChg chg="add del">
          <ac:chgData name="Shirly Abello" userId="a18cc6d6-c720-4925-8f05-ee9e1ae17eca" providerId="ADAL" clId="{0D6DDDAF-F7C1-4184-85C1-D213892564D0}" dt="2023-06-05T20:03:52.139" v="224" actId="26606"/>
          <ac:graphicFrameMkLst>
            <pc:docMk/>
            <pc:sldMk cId="34411135" sldId="467"/>
            <ac:graphicFrameMk id="20" creationId="{0839B421-0C90-7E6E-3C39-D10D3CB70CBC}"/>
          </ac:graphicFrameMkLst>
        </pc:graphicFrameChg>
        <pc:graphicFrameChg chg="add del">
          <ac:chgData name="Shirly Abello" userId="a18cc6d6-c720-4925-8f05-ee9e1ae17eca" providerId="ADAL" clId="{0D6DDDAF-F7C1-4184-85C1-D213892564D0}" dt="2023-06-05T20:03:54.241" v="226" actId="26606"/>
          <ac:graphicFrameMkLst>
            <pc:docMk/>
            <pc:sldMk cId="34411135" sldId="467"/>
            <ac:graphicFrameMk id="22" creationId="{848BC960-6AD6-D2ED-3849-63709046B766}"/>
          </ac:graphicFrameMkLst>
        </pc:graphicFrameChg>
        <pc:graphicFrameChg chg="add del">
          <ac:chgData name="Shirly Abello" userId="a18cc6d6-c720-4925-8f05-ee9e1ae17eca" providerId="ADAL" clId="{0D6DDDAF-F7C1-4184-85C1-D213892564D0}" dt="2023-06-05T20:03:55.576" v="228" actId="26606"/>
          <ac:graphicFrameMkLst>
            <pc:docMk/>
            <pc:sldMk cId="34411135" sldId="467"/>
            <ac:graphicFrameMk id="24" creationId="{FE275E37-BA6D-96F0-72F2-996E5897C688}"/>
          </ac:graphicFrameMkLst>
        </pc:graphicFrameChg>
        <pc:graphicFrameChg chg="add modGraphic">
          <ac:chgData name="Shirly Abello" userId="a18cc6d6-c720-4925-8f05-ee9e1ae17eca" providerId="ADAL" clId="{0D6DDDAF-F7C1-4184-85C1-D213892564D0}" dt="2023-06-05T20:04:18.832" v="236" actId="26606"/>
          <ac:graphicFrameMkLst>
            <pc:docMk/>
            <pc:sldMk cId="34411135" sldId="467"/>
            <ac:graphicFrameMk id="26" creationId="{5ACCA8F7-FADB-9A7D-C4FD-D7A3E0D07A5B}"/>
          </ac:graphicFrameMkLst>
        </pc:graphicFrameChg>
        <pc:picChg chg="mod">
          <ac:chgData name="Shirly Abello" userId="a18cc6d6-c720-4925-8f05-ee9e1ae17eca" providerId="ADAL" clId="{0D6DDDAF-F7C1-4184-85C1-D213892564D0}" dt="2023-06-05T20:04:54.123" v="249" actId="14100"/>
          <ac:picMkLst>
            <pc:docMk/>
            <pc:sldMk cId="34411135" sldId="467"/>
            <ac:picMk id="4" creationId="{DE49BA88-813C-4099-9922-A88BD758738D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20:09:15.528" v="287" actId="404"/>
        <pc:sldMkLst>
          <pc:docMk/>
          <pc:sldMk cId="1148812232" sldId="469"/>
        </pc:sldMkLst>
        <pc:spChg chg="add del">
          <ac:chgData name="Shirly Abello" userId="a18cc6d6-c720-4925-8f05-ee9e1ae17eca" providerId="ADAL" clId="{0D6DDDAF-F7C1-4184-85C1-D213892564D0}" dt="2023-06-05T20:07:31.076" v="254" actId="26606"/>
          <ac:spMkLst>
            <pc:docMk/>
            <pc:sldMk cId="1148812232" sldId="469"/>
            <ac:spMk id="3" creationId="{7155510E-401B-4AAB-84FD-70D3EED76BC8}"/>
          </ac:spMkLst>
        </pc:spChg>
        <pc:spChg chg="add mod">
          <ac:chgData name="Shirly Abello" userId="a18cc6d6-c720-4925-8f05-ee9e1ae17eca" providerId="ADAL" clId="{0D6DDDAF-F7C1-4184-85C1-D213892564D0}" dt="2023-06-05T20:07:20.357" v="250" actId="571"/>
          <ac:spMkLst>
            <pc:docMk/>
            <pc:sldMk cId="1148812232" sldId="469"/>
            <ac:spMk id="4" creationId="{C47553DD-287B-06CA-3747-E03F77236631}"/>
          </ac:spMkLst>
        </pc:spChg>
        <pc:spChg chg="add mod">
          <ac:chgData name="Shirly Abello" userId="a18cc6d6-c720-4925-8f05-ee9e1ae17eca" providerId="ADAL" clId="{0D6DDDAF-F7C1-4184-85C1-D213892564D0}" dt="2023-06-05T20:07:20.357" v="250" actId="571"/>
          <ac:spMkLst>
            <pc:docMk/>
            <pc:sldMk cId="1148812232" sldId="469"/>
            <ac:spMk id="6" creationId="{9A7480F2-5BE4-73C8-D6AD-D6D1843D6C4D}"/>
          </ac:spMkLst>
        </pc:spChg>
        <pc:spChg chg="del">
          <ac:chgData name="Shirly Abello" userId="a18cc6d6-c720-4925-8f05-ee9e1ae17eca" providerId="ADAL" clId="{0D6DDDAF-F7C1-4184-85C1-D213892564D0}" dt="2023-06-05T20:07:22.552" v="251" actId="478"/>
          <ac:spMkLst>
            <pc:docMk/>
            <pc:sldMk cId="1148812232" sldId="469"/>
            <ac:spMk id="10" creationId="{FEDC68C8-0BDA-48B4-82D5-4493F5690730}"/>
          </ac:spMkLst>
        </pc:spChg>
        <pc:graphicFrameChg chg="add del">
          <ac:chgData name="Shirly Abello" userId="a18cc6d6-c720-4925-8f05-ee9e1ae17eca" providerId="ADAL" clId="{0D6DDDAF-F7C1-4184-85C1-D213892564D0}" dt="2023-06-05T20:07:31.048" v="253" actId="26606"/>
          <ac:graphicFrameMkLst>
            <pc:docMk/>
            <pc:sldMk cId="1148812232" sldId="469"/>
            <ac:graphicFrameMk id="15" creationId="{36063A3A-7E0F-1D07-75DF-8E126B02E37B}"/>
          </ac:graphicFrameMkLst>
        </pc:graphicFrameChg>
        <pc:graphicFrameChg chg="add mod modGraphic">
          <ac:chgData name="Shirly Abello" userId="a18cc6d6-c720-4925-8f05-ee9e1ae17eca" providerId="ADAL" clId="{0D6DDDAF-F7C1-4184-85C1-D213892564D0}" dt="2023-06-05T20:09:15.528" v="287" actId="404"/>
          <ac:graphicFrameMkLst>
            <pc:docMk/>
            <pc:sldMk cId="1148812232" sldId="469"/>
            <ac:graphicFrameMk id="17" creationId="{265ED1F3-2A81-92B6-D248-C283A93711AF}"/>
          </ac:graphicFrameMkLst>
        </pc:graphicFrameChg>
        <pc:picChg chg="mod">
          <ac:chgData name="Shirly Abello" userId="a18cc6d6-c720-4925-8f05-ee9e1ae17eca" providerId="ADAL" clId="{0D6DDDAF-F7C1-4184-85C1-D213892564D0}" dt="2023-06-05T20:07:36.865" v="255" actId="1076"/>
          <ac:picMkLst>
            <pc:docMk/>
            <pc:sldMk cId="1148812232" sldId="469"/>
            <ac:picMk id="5" creationId="{111D2317-2EEB-45EB-9815-21D7C41B2411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20:20:01.179" v="334" actId="1076"/>
        <pc:sldMkLst>
          <pc:docMk/>
          <pc:sldMk cId="3038882869" sldId="470"/>
        </pc:sldMkLst>
        <pc:spChg chg="mod">
          <ac:chgData name="Shirly Abello" userId="a18cc6d6-c720-4925-8f05-ee9e1ae17eca" providerId="ADAL" clId="{0D6DDDAF-F7C1-4184-85C1-D213892564D0}" dt="2023-06-05T20:13:56.926" v="317" actId="1076"/>
          <ac:spMkLst>
            <pc:docMk/>
            <pc:sldMk cId="3038882869" sldId="470"/>
            <ac:spMk id="2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14:06.078" v="321" actId="1076"/>
          <ac:spMkLst>
            <pc:docMk/>
            <pc:sldMk cId="3038882869" sldId="470"/>
            <ac:spMk id="3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14:10.278" v="322" actId="1076"/>
          <ac:spMkLst>
            <pc:docMk/>
            <pc:sldMk cId="3038882869" sldId="470"/>
            <ac:spMk id="4" creationId="{00000000-0000-0000-0000-000000000000}"/>
          </ac:spMkLst>
        </pc:spChg>
        <pc:spChg chg="mod">
          <ac:chgData name="Shirly Abello" userId="a18cc6d6-c720-4925-8f05-ee9e1ae17eca" providerId="ADAL" clId="{0D6DDDAF-F7C1-4184-85C1-D213892564D0}" dt="2023-06-05T20:14:00.913" v="319" actId="122"/>
          <ac:spMkLst>
            <pc:docMk/>
            <pc:sldMk cId="3038882869" sldId="470"/>
            <ac:spMk id="6" creationId="{00000000-0000-0000-0000-000000000000}"/>
          </ac:spMkLst>
        </pc:spChg>
        <pc:spChg chg="add del">
          <ac:chgData name="Shirly Abello" userId="a18cc6d6-c720-4925-8f05-ee9e1ae17eca" providerId="ADAL" clId="{0D6DDDAF-F7C1-4184-85C1-D213892564D0}" dt="2023-06-05T20:16:58.758" v="324" actId="22"/>
          <ac:spMkLst>
            <pc:docMk/>
            <pc:sldMk cId="3038882869" sldId="470"/>
            <ac:spMk id="7" creationId="{287A2A31-1E05-7657-0441-5336E29CA6E0}"/>
          </ac:spMkLst>
        </pc:spChg>
        <pc:picChg chg="del">
          <ac:chgData name="Shirly Abello" userId="a18cc6d6-c720-4925-8f05-ee9e1ae17eca" providerId="ADAL" clId="{0D6DDDAF-F7C1-4184-85C1-D213892564D0}" dt="2023-06-05T20:13:52.300" v="316" actId="478"/>
          <ac:picMkLst>
            <pc:docMk/>
            <pc:sldMk cId="3038882869" sldId="470"/>
            <ac:picMk id="8" creationId="{60BB85E1-FCCA-4869-9707-D611219D7D79}"/>
          </ac:picMkLst>
        </pc:picChg>
        <pc:picChg chg="add del mod">
          <ac:chgData name="Shirly Abello" userId="a18cc6d6-c720-4925-8f05-ee9e1ae17eca" providerId="ADAL" clId="{0D6DDDAF-F7C1-4184-85C1-D213892564D0}" dt="2023-06-05T20:18:40.178" v="331" actId="478"/>
          <ac:picMkLst>
            <pc:docMk/>
            <pc:sldMk cId="3038882869" sldId="470"/>
            <ac:picMk id="10" creationId="{D448A2DD-15B2-4390-07F1-292DB8D296B9}"/>
          </ac:picMkLst>
        </pc:picChg>
        <pc:picChg chg="add mod">
          <ac:chgData name="Shirly Abello" userId="a18cc6d6-c720-4925-8f05-ee9e1ae17eca" providerId="ADAL" clId="{0D6DDDAF-F7C1-4184-85C1-D213892564D0}" dt="2023-06-05T20:20:01.179" v="334" actId="1076"/>
          <ac:picMkLst>
            <pc:docMk/>
            <pc:sldMk cId="3038882869" sldId="470"/>
            <ac:picMk id="12" creationId="{CB082B53-463D-DF38-E694-E9A4B4BDE8FE}"/>
          </ac:picMkLst>
        </pc:picChg>
      </pc:sldChg>
      <pc:sldChg chg="addSp modSp mod setBg">
        <pc:chgData name="Shirly Abello" userId="a18cc6d6-c720-4925-8f05-ee9e1ae17eca" providerId="ADAL" clId="{0D6DDDAF-F7C1-4184-85C1-D213892564D0}" dt="2023-06-05T20:41:29.659" v="635" actId="113"/>
        <pc:sldMkLst>
          <pc:docMk/>
          <pc:sldMk cId="2579280320" sldId="471"/>
        </pc:sldMkLst>
        <pc:spChg chg="mod">
          <ac:chgData name="Shirly Abello" userId="a18cc6d6-c720-4925-8f05-ee9e1ae17eca" providerId="ADAL" clId="{0D6DDDAF-F7C1-4184-85C1-D213892564D0}" dt="2023-06-05T20:41:29.659" v="635" actId="113"/>
          <ac:spMkLst>
            <pc:docMk/>
            <pc:sldMk cId="2579280320" sldId="471"/>
            <ac:spMk id="3" creationId="{00000000-0000-0000-0000-000000000000}"/>
          </ac:spMkLst>
        </pc:spChg>
        <pc:spChg chg="add">
          <ac:chgData name="Shirly Abello" userId="a18cc6d6-c720-4925-8f05-ee9e1ae17eca" providerId="ADAL" clId="{0D6DDDAF-F7C1-4184-85C1-D213892564D0}" dt="2023-06-05T20:39:28.204" v="608" actId="26606"/>
          <ac:spMkLst>
            <pc:docMk/>
            <pc:sldMk cId="2579280320" sldId="471"/>
            <ac:spMk id="21511" creationId="{D009D6D5-DAC2-4A8B-A17A-E206B9012D09}"/>
          </ac:spMkLst>
        </pc:spChg>
        <pc:picChg chg="mod">
          <ac:chgData name="Shirly Abello" userId="a18cc6d6-c720-4925-8f05-ee9e1ae17eca" providerId="ADAL" clId="{0D6DDDAF-F7C1-4184-85C1-D213892564D0}" dt="2023-06-05T20:39:28.204" v="608" actId="26606"/>
          <ac:picMkLst>
            <pc:docMk/>
            <pc:sldMk cId="2579280320" sldId="471"/>
            <ac:picMk id="21506" creationId="{E4F6528A-970E-4E04-9E67-C0EFDABD8685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19:40:13.759" v="58" actId="26606"/>
        <pc:sldMkLst>
          <pc:docMk/>
          <pc:sldMk cId="3773588111" sldId="487"/>
        </pc:sldMkLst>
        <pc:spChg chg="del">
          <ac:chgData name="Shirly Abello" userId="a18cc6d6-c720-4925-8f05-ee9e1ae17eca" providerId="ADAL" clId="{0D6DDDAF-F7C1-4184-85C1-D213892564D0}" dt="2023-06-05T19:39:50.843" v="51" actId="26606"/>
          <ac:spMkLst>
            <pc:docMk/>
            <pc:sldMk cId="3773588111" sldId="487"/>
            <ac:spMk id="19" creationId="{C96C8BAF-68F3-4B78-B238-35DF5D86560D}"/>
          </ac:spMkLst>
        </pc:spChg>
        <pc:spChg chg="add del">
          <ac:chgData name="Shirly Abello" userId="a18cc6d6-c720-4925-8f05-ee9e1ae17eca" providerId="ADAL" clId="{0D6DDDAF-F7C1-4184-85C1-D213892564D0}" dt="2023-06-05T19:40:13.759" v="58" actId="26606"/>
          <ac:spMkLst>
            <pc:docMk/>
            <pc:sldMk cId="3773588111" sldId="487"/>
            <ac:spMk id="31" creationId="{56827C3C-D52F-46CE-A441-3CD6A1A6A0A2}"/>
          </ac:spMkLst>
        </pc:spChg>
        <pc:spChg chg="add del">
          <ac:chgData name="Shirly Abello" userId="a18cc6d6-c720-4925-8f05-ee9e1ae17eca" providerId="ADAL" clId="{0D6DDDAF-F7C1-4184-85C1-D213892564D0}" dt="2023-06-05T19:40:13.759" v="58" actId="26606"/>
          <ac:spMkLst>
            <pc:docMk/>
            <pc:sldMk cId="3773588111" sldId="487"/>
            <ac:spMk id="33" creationId="{F52A8B51-0A89-497B-B882-6658E029A3F9}"/>
          </ac:spMkLst>
        </pc:spChg>
        <pc:spChg chg="add del">
          <ac:chgData name="Shirly Abello" userId="a18cc6d6-c720-4925-8f05-ee9e1ae17eca" providerId="ADAL" clId="{0D6DDDAF-F7C1-4184-85C1-D213892564D0}" dt="2023-06-05T19:40:13.759" v="58" actId="26606"/>
          <ac:spMkLst>
            <pc:docMk/>
            <pc:sldMk cId="3773588111" sldId="487"/>
            <ac:spMk id="35" creationId="{EB1CEFBF-6F09-4052-862B-E219DA15757E}"/>
          </ac:spMkLst>
        </pc:spChg>
        <pc:spChg chg="add del">
          <ac:chgData name="Shirly Abello" userId="a18cc6d6-c720-4925-8f05-ee9e1ae17eca" providerId="ADAL" clId="{0D6DDDAF-F7C1-4184-85C1-D213892564D0}" dt="2023-06-05T19:40:13.759" v="58" actId="26606"/>
          <ac:spMkLst>
            <pc:docMk/>
            <pc:sldMk cId="3773588111" sldId="487"/>
            <ac:spMk id="37" creationId="{BCB5D417-2A71-445D-B4C7-9E814D633D33}"/>
          </ac:spMkLst>
        </pc:spChg>
        <pc:grpChg chg="del">
          <ac:chgData name="Shirly Abello" userId="a18cc6d6-c720-4925-8f05-ee9e1ae17eca" providerId="ADAL" clId="{0D6DDDAF-F7C1-4184-85C1-D213892564D0}" dt="2023-06-05T19:39:50.843" v="51" actId="26606"/>
          <ac:grpSpMkLst>
            <pc:docMk/>
            <pc:sldMk cId="3773588111" sldId="487"/>
            <ac:grpSpMk id="20" creationId="{E9537076-EF48-4F72-9164-FD8260D550AC}"/>
          </ac:grpSpMkLst>
        </pc:grpChg>
        <pc:grpChg chg="del">
          <ac:chgData name="Shirly Abello" userId="a18cc6d6-c720-4925-8f05-ee9e1ae17eca" providerId="ADAL" clId="{0D6DDDAF-F7C1-4184-85C1-D213892564D0}" dt="2023-06-05T19:39:50.843" v="51" actId="26606"/>
          <ac:grpSpMkLst>
            <pc:docMk/>
            <pc:sldMk cId="3773588111" sldId="487"/>
            <ac:grpSpMk id="23" creationId="{4F4CD6D0-5A87-4BA2-A13A-0E40511C3CFA}"/>
          </ac:grpSpMkLst>
        </pc:grpChg>
        <pc:grpChg chg="del">
          <ac:chgData name="Shirly Abello" userId="a18cc6d6-c720-4925-8f05-ee9e1ae17eca" providerId="ADAL" clId="{0D6DDDAF-F7C1-4184-85C1-D213892564D0}" dt="2023-06-05T19:39:50.843" v="51" actId="26606"/>
          <ac:grpSpMkLst>
            <pc:docMk/>
            <pc:sldMk cId="3773588111" sldId="487"/>
            <ac:grpSpMk id="24" creationId="{6EFC3492-86BD-4D75-B5B4-C2DBFE0BD106}"/>
          </ac:grpSpMkLst>
        </pc:grpChg>
        <pc:picChg chg="mod">
          <ac:chgData name="Shirly Abello" userId="a18cc6d6-c720-4925-8f05-ee9e1ae17eca" providerId="ADAL" clId="{0D6DDDAF-F7C1-4184-85C1-D213892564D0}" dt="2023-06-05T19:40:13.759" v="58" actId="26606"/>
          <ac:picMkLst>
            <pc:docMk/>
            <pc:sldMk cId="3773588111" sldId="487"/>
            <ac:picMk id="4" creationId="{6A45F27D-0977-D3A2-9BB4-25D5FFF05B23}"/>
          </ac:picMkLst>
        </pc:picChg>
        <pc:picChg chg="mod">
          <ac:chgData name="Shirly Abello" userId="a18cc6d6-c720-4925-8f05-ee9e1ae17eca" providerId="ADAL" clId="{0D6DDDAF-F7C1-4184-85C1-D213892564D0}" dt="2023-06-05T19:40:13.759" v="58" actId="26606"/>
          <ac:picMkLst>
            <pc:docMk/>
            <pc:sldMk cId="3773588111" sldId="487"/>
            <ac:picMk id="7" creationId="{A897F59B-CBD2-737C-A4BE-BD14F6DF86F7}"/>
          </ac:picMkLst>
        </pc:picChg>
        <pc:picChg chg="mod ord">
          <ac:chgData name="Shirly Abello" userId="a18cc6d6-c720-4925-8f05-ee9e1ae17eca" providerId="ADAL" clId="{0D6DDDAF-F7C1-4184-85C1-D213892564D0}" dt="2023-06-05T19:40:13.759" v="58" actId="26606"/>
          <ac:picMkLst>
            <pc:docMk/>
            <pc:sldMk cId="3773588111" sldId="487"/>
            <ac:picMk id="9" creationId="{282BD9FE-E7DA-6374-5499-8884A10BBBCF}"/>
          </ac:picMkLst>
        </pc:picChg>
        <pc:cxnChg chg="add">
          <ac:chgData name="Shirly Abello" userId="a18cc6d6-c720-4925-8f05-ee9e1ae17eca" providerId="ADAL" clId="{0D6DDDAF-F7C1-4184-85C1-D213892564D0}" dt="2023-06-05T19:40:13.759" v="58" actId="26606"/>
          <ac:cxnSpMkLst>
            <pc:docMk/>
            <pc:sldMk cId="3773588111" sldId="487"/>
            <ac:cxnSpMk id="42" creationId="{DCD67800-37AC-4E14-89B0-F79DCB3FB86D}"/>
          </ac:cxnSpMkLst>
        </pc:cxnChg>
        <pc:cxnChg chg="add">
          <ac:chgData name="Shirly Abello" userId="a18cc6d6-c720-4925-8f05-ee9e1ae17eca" providerId="ADAL" clId="{0D6DDDAF-F7C1-4184-85C1-D213892564D0}" dt="2023-06-05T19:40:13.759" v="58" actId="26606"/>
          <ac:cxnSpMkLst>
            <pc:docMk/>
            <pc:sldMk cId="3773588111" sldId="487"/>
            <ac:cxnSpMk id="44" creationId="{20F1788F-A5AE-4188-8274-F7F2E3833ECD}"/>
          </ac:cxnSpMkLst>
        </pc:cxnChg>
      </pc:sldChg>
      <pc:sldChg chg="modSp mod">
        <pc:chgData name="Shirly Abello" userId="a18cc6d6-c720-4925-8f05-ee9e1ae17eca" providerId="ADAL" clId="{0D6DDDAF-F7C1-4184-85C1-D213892564D0}" dt="2023-06-05T19:40:37.766" v="60" actId="1076"/>
        <pc:sldMkLst>
          <pc:docMk/>
          <pc:sldMk cId="3383612274" sldId="488"/>
        </pc:sldMkLst>
        <pc:spChg chg="mod">
          <ac:chgData name="Shirly Abello" userId="a18cc6d6-c720-4925-8f05-ee9e1ae17eca" providerId="ADAL" clId="{0D6DDDAF-F7C1-4184-85C1-D213892564D0}" dt="2023-06-05T19:40:33.710" v="59" actId="1076"/>
          <ac:spMkLst>
            <pc:docMk/>
            <pc:sldMk cId="3383612274" sldId="488"/>
            <ac:spMk id="9" creationId="{A5F15D6B-BAD4-2C05-12D0-0498EE03BDE5}"/>
          </ac:spMkLst>
        </pc:spChg>
        <pc:spChg chg="mod">
          <ac:chgData name="Shirly Abello" userId="a18cc6d6-c720-4925-8f05-ee9e1ae17eca" providerId="ADAL" clId="{0D6DDDAF-F7C1-4184-85C1-D213892564D0}" dt="2023-06-05T19:40:37.766" v="60" actId="1076"/>
          <ac:spMkLst>
            <pc:docMk/>
            <pc:sldMk cId="3383612274" sldId="488"/>
            <ac:spMk id="13" creationId="{CC402C1D-82A0-F133-AD39-F629CBF97162}"/>
          </ac:spMkLst>
        </pc:spChg>
      </pc:sldChg>
      <pc:sldChg chg="del">
        <pc:chgData name="Shirly Abello" userId="a18cc6d6-c720-4925-8f05-ee9e1ae17eca" providerId="ADAL" clId="{0D6DDDAF-F7C1-4184-85C1-D213892564D0}" dt="2023-06-05T19:56:17.338" v="152" actId="47"/>
        <pc:sldMkLst>
          <pc:docMk/>
          <pc:sldMk cId="816963515" sldId="489"/>
        </pc:sldMkLst>
      </pc:sldChg>
      <pc:sldChg chg="addSp delSp mod">
        <pc:chgData name="Shirly Abello" userId="a18cc6d6-c720-4925-8f05-ee9e1ae17eca" providerId="ADAL" clId="{0D6DDDAF-F7C1-4184-85C1-D213892564D0}" dt="2023-06-05T19:43:02.867" v="72" actId="26606"/>
        <pc:sldMkLst>
          <pc:docMk/>
          <pc:sldMk cId="44626799" sldId="490"/>
        </pc:sldMkLst>
        <pc:spChg chg="add del">
          <ac:chgData name="Shirly Abello" userId="a18cc6d6-c720-4925-8f05-ee9e1ae17eca" providerId="ADAL" clId="{0D6DDDAF-F7C1-4184-85C1-D213892564D0}" dt="2023-06-05T19:43:02.867" v="72" actId="26606"/>
          <ac:spMkLst>
            <pc:docMk/>
            <pc:sldMk cId="44626799" sldId="490"/>
            <ac:spMk id="3" creationId="{29253457-857B-4687-807F-BE8B0D8B04F9}"/>
          </ac:spMkLst>
        </pc:spChg>
        <pc:graphicFrameChg chg="add del">
          <ac:chgData name="Shirly Abello" userId="a18cc6d6-c720-4925-8f05-ee9e1ae17eca" providerId="ADAL" clId="{0D6DDDAF-F7C1-4184-85C1-D213892564D0}" dt="2023-06-05T19:43:00.115" v="69" actId="26606"/>
          <ac:graphicFrameMkLst>
            <pc:docMk/>
            <pc:sldMk cId="44626799" sldId="490"/>
            <ac:graphicFrameMk id="15" creationId="{2CDDF30F-C8AB-43ED-0799-01D766A0B724}"/>
          </ac:graphicFrameMkLst>
        </pc:graphicFrameChg>
        <pc:graphicFrameChg chg="add del">
          <ac:chgData name="Shirly Abello" userId="a18cc6d6-c720-4925-8f05-ee9e1ae17eca" providerId="ADAL" clId="{0D6DDDAF-F7C1-4184-85C1-D213892564D0}" dt="2023-06-05T19:43:02.817" v="71" actId="26606"/>
          <ac:graphicFrameMkLst>
            <pc:docMk/>
            <pc:sldMk cId="44626799" sldId="490"/>
            <ac:graphicFrameMk id="17" creationId="{83842D33-A508-BC2C-37B1-2A470F01046B}"/>
          </ac:graphicFrameMkLst>
        </pc:graphicFrameChg>
        <pc:graphicFrameChg chg="add">
          <ac:chgData name="Shirly Abello" userId="a18cc6d6-c720-4925-8f05-ee9e1ae17eca" providerId="ADAL" clId="{0D6DDDAF-F7C1-4184-85C1-D213892564D0}" dt="2023-06-05T19:43:02.867" v="72" actId="26606"/>
          <ac:graphicFrameMkLst>
            <pc:docMk/>
            <pc:sldMk cId="44626799" sldId="490"/>
            <ac:graphicFrameMk id="19" creationId="{2CDDF30F-C8AB-43ED-0799-01D766A0B724}"/>
          </ac:graphicFrameMkLst>
        </pc:graphicFrameChg>
      </pc:sldChg>
      <pc:sldChg chg="addSp delSp modSp mod">
        <pc:chgData name="Shirly Abello" userId="a18cc6d6-c720-4925-8f05-ee9e1ae17eca" providerId="ADAL" clId="{0D6DDDAF-F7C1-4184-85C1-D213892564D0}" dt="2023-06-05T20:39:07.360" v="607" actId="14100"/>
        <pc:sldMkLst>
          <pc:docMk/>
          <pc:sldMk cId="860903467" sldId="491"/>
        </pc:sldMkLst>
        <pc:spChg chg="mod">
          <ac:chgData name="Shirly Abello" userId="a18cc6d6-c720-4925-8f05-ee9e1ae17eca" providerId="ADAL" clId="{0D6DDDAF-F7C1-4184-85C1-D213892564D0}" dt="2023-06-05T20:38:10.017" v="597" actId="1076"/>
          <ac:spMkLst>
            <pc:docMk/>
            <pc:sldMk cId="860903467" sldId="491"/>
            <ac:spMk id="2" creationId="{BE7A41F7-2680-4630-A5CD-ECE668CE0A45}"/>
          </ac:spMkLst>
        </pc:spChg>
        <pc:picChg chg="del mod">
          <ac:chgData name="Shirly Abello" userId="a18cc6d6-c720-4925-8f05-ee9e1ae17eca" providerId="ADAL" clId="{0D6DDDAF-F7C1-4184-85C1-D213892564D0}" dt="2023-06-05T20:38:13.935" v="599" actId="478"/>
          <ac:picMkLst>
            <pc:docMk/>
            <pc:sldMk cId="860903467" sldId="491"/>
            <ac:picMk id="3" creationId="{AD1140D5-54A3-49D1-A4E0-5BB4B22E894B}"/>
          </ac:picMkLst>
        </pc:picChg>
        <pc:picChg chg="add mod modCrop">
          <ac:chgData name="Shirly Abello" userId="a18cc6d6-c720-4925-8f05-ee9e1ae17eca" providerId="ADAL" clId="{0D6DDDAF-F7C1-4184-85C1-D213892564D0}" dt="2023-06-05T20:39:07.360" v="607" actId="14100"/>
          <ac:picMkLst>
            <pc:docMk/>
            <pc:sldMk cId="860903467" sldId="491"/>
            <ac:picMk id="5" creationId="{04B49025-3846-CFBE-6D8A-FB34AAD9385F}"/>
          </ac:picMkLst>
        </pc:picChg>
      </pc:sldChg>
      <pc:sldChg chg="addSp delSp modSp mod">
        <pc:chgData name="Shirly Abello" userId="a18cc6d6-c720-4925-8f05-ee9e1ae17eca" providerId="ADAL" clId="{0D6DDDAF-F7C1-4184-85C1-D213892564D0}" dt="2023-06-05T19:47:29.972" v="80"/>
        <pc:sldMkLst>
          <pc:docMk/>
          <pc:sldMk cId="173369940" sldId="492"/>
        </pc:sldMkLst>
        <pc:spChg chg="del">
          <ac:chgData name="Shirly Abello" userId="a18cc6d6-c720-4925-8f05-ee9e1ae17eca" providerId="ADAL" clId="{0D6DDDAF-F7C1-4184-85C1-D213892564D0}" dt="2023-06-05T19:46:35.239" v="73" actId="26606"/>
          <ac:spMkLst>
            <pc:docMk/>
            <pc:sldMk cId="173369940" sldId="492"/>
            <ac:spMk id="3" creationId="{29253457-857B-4687-807F-BE8B0D8B04F9}"/>
          </ac:spMkLst>
        </pc:spChg>
        <pc:spChg chg="mod">
          <ac:chgData name="Shirly Abello" userId="a18cc6d6-c720-4925-8f05-ee9e1ae17eca" providerId="ADAL" clId="{0D6DDDAF-F7C1-4184-85C1-D213892564D0}" dt="2023-06-05T19:46:54.250" v="77" actId="14100"/>
          <ac:spMkLst>
            <pc:docMk/>
            <pc:sldMk cId="173369940" sldId="492"/>
            <ac:spMk id="10" creationId="{FEDC68C8-0BDA-48B4-82D5-4493F5690730}"/>
          </ac:spMkLst>
        </pc:spChg>
        <pc:graphicFrameChg chg="add mod">
          <ac:chgData name="Shirly Abello" userId="a18cc6d6-c720-4925-8f05-ee9e1ae17eca" providerId="ADAL" clId="{0D6DDDAF-F7C1-4184-85C1-D213892564D0}" dt="2023-06-05T19:47:29.972" v="80"/>
          <ac:graphicFrameMkLst>
            <pc:docMk/>
            <pc:sldMk cId="173369940" sldId="492"/>
            <ac:graphicFrameMk id="15" creationId="{4BEA3500-F6A3-E231-B53E-5EB832DC78F2}"/>
          </ac:graphicFrameMkLst>
        </pc:graphicFrameChg>
      </pc:sldChg>
      <pc:sldChg chg="addSp delSp modSp mod">
        <pc:chgData name="Shirly Abello" userId="a18cc6d6-c720-4925-8f05-ee9e1ae17eca" providerId="ADAL" clId="{0D6DDDAF-F7C1-4184-85C1-D213892564D0}" dt="2023-06-05T19:48:54.592" v="89" actId="26606"/>
        <pc:sldMkLst>
          <pc:docMk/>
          <pc:sldMk cId="3054675992" sldId="493"/>
        </pc:sldMkLst>
        <pc:spChg chg="del">
          <ac:chgData name="Shirly Abello" userId="a18cc6d6-c720-4925-8f05-ee9e1ae17eca" providerId="ADAL" clId="{0D6DDDAF-F7C1-4184-85C1-D213892564D0}" dt="2023-06-05T19:47:44.307" v="81" actId="26606"/>
          <ac:spMkLst>
            <pc:docMk/>
            <pc:sldMk cId="3054675992" sldId="493"/>
            <ac:spMk id="3" creationId="{29253457-857B-4687-807F-BE8B0D8B04F9}"/>
          </ac:spMkLst>
        </pc:spChg>
        <pc:graphicFrameChg chg="add mod modGraphic">
          <ac:chgData name="Shirly Abello" userId="a18cc6d6-c720-4925-8f05-ee9e1ae17eca" providerId="ADAL" clId="{0D6DDDAF-F7C1-4184-85C1-D213892564D0}" dt="2023-06-05T19:48:54.592" v="89" actId="26606"/>
          <ac:graphicFrameMkLst>
            <pc:docMk/>
            <pc:sldMk cId="3054675992" sldId="493"/>
            <ac:graphicFrameMk id="15" creationId="{A4169E67-BFF8-24B6-F9B0-1E535089EE56}"/>
          </ac:graphicFrameMkLst>
        </pc:graphicFrameChg>
      </pc:sldChg>
      <pc:sldChg chg="addSp delSp modSp mod setBg">
        <pc:chgData name="Shirly Abello" userId="a18cc6d6-c720-4925-8f05-ee9e1ae17eca" providerId="ADAL" clId="{0D6DDDAF-F7C1-4184-85C1-D213892564D0}" dt="2023-06-05T19:41:34.145" v="67" actId="26606"/>
        <pc:sldMkLst>
          <pc:docMk/>
          <pc:sldMk cId="4169705917" sldId="494"/>
        </pc:sldMkLst>
        <pc:spChg chg="mo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8" creationId="{1619041C-E54C-0763-EA52-16DB710E6930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13" creationId="{1CD81A2A-6ED4-4EF4-A14C-912D31E14800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15" creationId="{1661932C-CA15-4E17-B115-FAE7CBEE4789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17" creationId="{8590ADD5-9383-4D3D-9047-3DA2593CCB5D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19" creationId="{DABE3E45-88CF-45D8-8D40-C773324D93F6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23" creationId="{B91ECDA9-56DC-4270-8F33-01C5637B8CEB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25" creationId="{75F47824-961D-465D-84F9-EAE11BC6173B}"/>
          </ac:spMkLst>
        </pc:spChg>
        <pc:spChg chg="add del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27" creationId="{FEC9DA3E-C1D7-472D-B7C0-F71AE41FBA23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32" creationId="{E92FEB64-6EEA-4759-B4A4-BD2C1E660BA8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34" creationId="{B10BB131-AC8E-4A8E-A5D1-36260F720C3B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36" creationId="{14847E93-7DC1-4D4B-8829-B19AA7137C50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38" creationId="{5566D6E1-03A1-4D73-A4E0-35D74D568A04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40" creationId="{9F835A99-04AC-494A-A572-AFE8413CC938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42" creationId="{7B786209-1B0B-4CA9-9BDD-F7327066A84D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44" creationId="{2D2964BB-484D-45AE-AD66-D407D0629652}"/>
          </ac:spMkLst>
        </pc:spChg>
        <pc:spChg chg="add">
          <ac:chgData name="Shirly Abello" userId="a18cc6d6-c720-4925-8f05-ee9e1ae17eca" providerId="ADAL" clId="{0D6DDDAF-F7C1-4184-85C1-D213892564D0}" dt="2023-06-05T19:41:34.145" v="67" actId="26606"/>
          <ac:spMkLst>
            <pc:docMk/>
            <pc:sldMk cId="4169705917" sldId="494"/>
            <ac:spMk id="46" creationId="{6691AC69-A76E-4DAB-B565-468B6B87ACF3}"/>
          </ac:spMkLst>
        </pc:spChg>
        <pc:grpChg chg="add del mod ord">
          <ac:chgData name="Shirly Abello" userId="a18cc6d6-c720-4925-8f05-ee9e1ae17eca" providerId="ADAL" clId="{0D6DDDAF-F7C1-4184-85C1-D213892564D0}" dt="2023-06-05T19:41:26.068" v="66" actId="478"/>
          <ac:grpSpMkLst>
            <pc:docMk/>
            <pc:sldMk cId="4169705917" sldId="494"/>
            <ac:grpSpMk id="2" creationId="{00000000-0000-0000-0000-000000000000}"/>
          </ac:grpSpMkLst>
        </pc:grpChg>
        <pc:cxnChg chg="add del">
          <ac:chgData name="Shirly Abello" userId="a18cc6d6-c720-4925-8f05-ee9e1ae17eca" providerId="ADAL" clId="{0D6DDDAF-F7C1-4184-85C1-D213892564D0}" dt="2023-06-05T19:41:34.145" v="67" actId="26606"/>
          <ac:cxnSpMkLst>
            <pc:docMk/>
            <pc:sldMk cId="4169705917" sldId="494"/>
            <ac:cxnSpMk id="21" creationId="{49CD1692-827B-4C8D-B4A1-134FD04CF45C}"/>
          </ac:cxnSpMkLst>
        </pc:cxnChg>
      </pc:sldChg>
      <pc:sldChg chg="delSp modSp mod">
        <pc:chgData name="Shirly Abello" userId="a18cc6d6-c720-4925-8f05-ee9e1ae17eca" providerId="ADAL" clId="{0D6DDDAF-F7C1-4184-85C1-D213892564D0}" dt="2023-06-05T19:49:25.150" v="91" actId="33524"/>
        <pc:sldMkLst>
          <pc:docMk/>
          <pc:sldMk cId="3026618400" sldId="495"/>
        </pc:sldMkLst>
        <pc:spChg chg="mod">
          <ac:chgData name="Shirly Abello" userId="a18cc6d6-c720-4925-8f05-ee9e1ae17eca" providerId="ADAL" clId="{0D6DDDAF-F7C1-4184-85C1-D213892564D0}" dt="2023-06-05T19:49:25.150" v="91" actId="33524"/>
          <ac:spMkLst>
            <pc:docMk/>
            <pc:sldMk cId="3026618400" sldId="495"/>
            <ac:spMk id="14" creationId="{CCC46EE6-10E5-FFC9-0281-0A0AE63533B5}"/>
          </ac:spMkLst>
        </pc:spChg>
        <pc:grpChg chg="del">
          <ac:chgData name="Shirly Abello" userId="a18cc6d6-c720-4925-8f05-ee9e1ae17eca" providerId="ADAL" clId="{0D6DDDAF-F7C1-4184-85C1-D213892564D0}" dt="2023-06-05T19:49:07.016" v="90" actId="478"/>
          <ac:grpSpMkLst>
            <pc:docMk/>
            <pc:sldMk cId="3026618400" sldId="495"/>
            <ac:grpSpMk id="2" creationId="{00000000-0000-0000-0000-000000000000}"/>
          </ac:grpSpMkLst>
        </pc:grpChg>
      </pc:sldChg>
      <pc:sldChg chg="addSp delSp modSp mod">
        <pc:chgData name="Shirly Abello" userId="a18cc6d6-c720-4925-8f05-ee9e1ae17eca" providerId="ADAL" clId="{0D6DDDAF-F7C1-4184-85C1-D213892564D0}" dt="2023-06-05T19:55:44.142" v="151" actId="1076"/>
        <pc:sldMkLst>
          <pc:docMk/>
          <pc:sldMk cId="1789337905" sldId="496"/>
        </pc:sldMkLst>
        <pc:spChg chg="mod">
          <ac:chgData name="Shirly Abello" userId="a18cc6d6-c720-4925-8f05-ee9e1ae17eca" providerId="ADAL" clId="{0D6DDDAF-F7C1-4184-85C1-D213892564D0}" dt="2023-06-05T19:55:12.454" v="149" actId="1076"/>
          <ac:spMkLst>
            <pc:docMk/>
            <pc:sldMk cId="1789337905" sldId="496"/>
            <ac:spMk id="7" creationId="{5CF80846-39CC-D626-4DEB-887AC7130B7B}"/>
          </ac:spMkLst>
        </pc:spChg>
        <pc:spChg chg="mod">
          <ac:chgData name="Shirly Abello" userId="a18cc6d6-c720-4925-8f05-ee9e1ae17eca" providerId="ADAL" clId="{0D6DDDAF-F7C1-4184-85C1-D213892564D0}" dt="2023-06-05T19:55:08.088" v="148" actId="1076"/>
          <ac:spMkLst>
            <pc:docMk/>
            <pc:sldMk cId="1789337905" sldId="496"/>
            <ac:spMk id="8" creationId="{1A9265A4-E089-99D9-9D3E-5984D53E7615}"/>
          </ac:spMkLst>
        </pc:spChg>
        <pc:spChg chg="del">
          <ac:chgData name="Shirly Abello" userId="a18cc6d6-c720-4925-8f05-ee9e1ae17eca" providerId="ADAL" clId="{0D6DDDAF-F7C1-4184-85C1-D213892564D0}" dt="2023-06-05T19:50:02.638" v="93" actId="26606"/>
          <ac:spMkLst>
            <pc:docMk/>
            <pc:sldMk cId="1789337905" sldId="496"/>
            <ac:spMk id="9" creationId="{195B8C56-3B3E-8533-9EF2-5AEA2A4D989F}"/>
          </ac:spMkLst>
        </pc:spChg>
        <pc:spChg chg="add mod">
          <ac:chgData name="Shirly Abello" userId="a18cc6d6-c720-4925-8f05-ee9e1ae17eca" providerId="ADAL" clId="{0D6DDDAF-F7C1-4184-85C1-D213892564D0}" dt="2023-06-05T19:53:46.377" v="126" actId="571"/>
          <ac:spMkLst>
            <pc:docMk/>
            <pc:sldMk cId="1789337905" sldId="496"/>
            <ac:spMk id="16" creationId="{224F9D76-24DE-B6BD-C2DE-95E5631FA983}"/>
          </ac:spMkLst>
        </pc:spChg>
        <pc:spChg chg="mod">
          <ac:chgData name="Shirly Abello" userId="a18cc6d6-c720-4925-8f05-ee9e1ae17eca" providerId="ADAL" clId="{0D6DDDAF-F7C1-4184-85C1-D213892564D0}" dt="2023-06-05T19:55:44.142" v="151" actId="1076"/>
          <ac:spMkLst>
            <pc:docMk/>
            <pc:sldMk cId="1789337905" sldId="496"/>
            <ac:spMk id="17" creationId="{D4B977FD-678F-0B1F-FFCC-08D32111D64F}"/>
          </ac:spMkLst>
        </pc:spChg>
        <pc:spChg chg="add mod">
          <ac:chgData name="Shirly Abello" userId="a18cc6d6-c720-4925-8f05-ee9e1ae17eca" providerId="ADAL" clId="{0D6DDDAF-F7C1-4184-85C1-D213892564D0}" dt="2023-06-05T19:53:46.377" v="126" actId="571"/>
          <ac:spMkLst>
            <pc:docMk/>
            <pc:sldMk cId="1789337905" sldId="496"/>
            <ac:spMk id="18" creationId="{7CCA3492-0167-079E-54E5-2306477A96B9}"/>
          </ac:spMkLst>
        </pc:spChg>
        <pc:spChg chg="add mod">
          <ac:chgData name="Shirly Abello" userId="a18cc6d6-c720-4925-8f05-ee9e1ae17eca" providerId="ADAL" clId="{0D6DDDAF-F7C1-4184-85C1-D213892564D0}" dt="2023-06-05T19:53:46.377" v="126" actId="571"/>
          <ac:spMkLst>
            <pc:docMk/>
            <pc:sldMk cId="1789337905" sldId="496"/>
            <ac:spMk id="19" creationId="{D1AD4820-5F16-3CB8-0E99-3A7A5CA36777}"/>
          </ac:spMkLst>
        </pc:spChg>
        <pc:spChg chg="add mod">
          <ac:chgData name="Shirly Abello" userId="a18cc6d6-c720-4925-8f05-ee9e1ae17eca" providerId="ADAL" clId="{0D6DDDAF-F7C1-4184-85C1-D213892564D0}" dt="2023-06-05T19:53:46.377" v="126" actId="571"/>
          <ac:spMkLst>
            <pc:docMk/>
            <pc:sldMk cId="1789337905" sldId="496"/>
            <ac:spMk id="20" creationId="{078773F3-36E7-DF29-E790-336BE6BA5798}"/>
          </ac:spMkLst>
        </pc:spChg>
        <pc:spChg chg="add mod">
          <ac:chgData name="Shirly Abello" userId="a18cc6d6-c720-4925-8f05-ee9e1ae17eca" providerId="ADAL" clId="{0D6DDDAF-F7C1-4184-85C1-D213892564D0}" dt="2023-06-05T19:53:50.929" v="128" actId="571"/>
          <ac:spMkLst>
            <pc:docMk/>
            <pc:sldMk cId="1789337905" sldId="496"/>
            <ac:spMk id="21" creationId="{0EDF2544-6C73-354B-176F-AAB08AA0E24E}"/>
          </ac:spMkLst>
        </pc:spChg>
        <pc:spChg chg="add mod">
          <ac:chgData name="Shirly Abello" userId="a18cc6d6-c720-4925-8f05-ee9e1ae17eca" providerId="ADAL" clId="{0D6DDDAF-F7C1-4184-85C1-D213892564D0}" dt="2023-06-05T19:53:50.929" v="128" actId="571"/>
          <ac:spMkLst>
            <pc:docMk/>
            <pc:sldMk cId="1789337905" sldId="496"/>
            <ac:spMk id="22" creationId="{79289ED6-FABC-3EE6-F47A-86E17504DEDA}"/>
          </ac:spMkLst>
        </pc:spChg>
        <pc:spChg chg="add mod">
          <ac:chgData name="Shirly Abello" userId="a18cc6d6-c720-4925-8f05-ee9e1ae17eca" providerId="ADAL" clId="{0D6DDDAF-F7C1-4184-85C1-D213892564D0}" dt="2023-06-05T19:53:50.929" v="128" actId="571"/>
          <ac:spMkLst>
            <pc:docMk/>
            <pc:sldMk cId="1789337905" sldId="496"/>
            <ac:spMk id="23" creationId="{60912A70-3FB2-DA68-F2D3-5E3D028641D6}"/>
          </ac:spMkLst>
        </pc:spChg>
        <pc:spChg chg="add mod">
          <ac:chgData name="Shirly Abello" userId="a18cc6d6-c720-4925-8f05-ee9e1ae17eca" providerId="ADAL" clId="{0D6DDDAF-F7C1-4184-85C1-D213892564D0}" dt="2023-06-05T19:53:50.929" v="128" actId="571"/>
          <ac:spMkLst>
            <pc:docMk/>
            <pc:sldMk cId="1789337905" sldId="496"/>
            <ac:spMk id="24" creationId="{629D30BD-FD6A-55DA-7865-7877076BA065}"/>
          </ac:spMkLst>
        </pc:spChg>
        <pc:grpChg chg="del">
          <ac:chgData name="Shirly Abello" userId="a18cc6d6-c720-4925-8f05-ee9e1ae17eca" providerId="ADAL" clId="{0D6DDDAF-F7C1-4184-85C1-D213892564D0}" dt="2023-06-05T19:51:03.783" v="106" actId="478"/>
          <ac:grpSpMkLst>
            <pc:docMk/>
            <pc:sldMk cId="1789337905" sldId="496"/>
            <ac:grpSpMk id="2" creationId="{00000000-0000-0000-0000-000000000000}"/>
          </ac:grpSpMkLst>
        </pc:grpChg>
        <pc:graphicFrameChg chg="add mod modGraphic">
          <ac:chgData name="Shirly Abello" userId="a18cc6d6-c720-4925-8f05-ee9e1ae17eca" providerId="ADAL" clId="{0D6DDDAF-F7C1-4184-85C1-D213892564D0}" dt="2023-06-05T19:55:04.142" v="147"/>
          <ac:graphicFrameMkLst>
            <pc:docMk/>
            <pc:sldMk cId="1789337905" sldId="496"/>
            <ac:graphicFrameMk id="2052" creationId="{879F8D80-C399-EB2C-FDBB-B2A8F177AABE}"/>
          </ac:graphicFrameMkLst>
        </pc:graphicFrameChg>
        <pc:picChg chg="add del mod modCrop">
          <ac:chgData name="Shirly Abello" userId="a18cc6d6-c720-4925-8f05-ee9e1ae17eca" providerId="ADAL" clId="{0D6DDDAF-F7C1-4184-85C1-D213892564D0}" dt="2023-06-05T19:51:39.350" v="115" actId="478"/>
          <ac:picMkLst>
            <pc:docMk/>
            <pc:sldMk cId="1789337905" sldId="496"/>
            <ac:picMk id="11" creationId="{11761499-1FEE-F774-3FB0-C5677B63E7E9}"/>
          </ac:picMkLst>
        </pc:picChg>
        <pc:picChg chg="add del mod">
          <ac:chgData name="Shirly Abello" userId="a18cc6d6-c720-4925-8f05-ee9e1ae17eca" providerId="ADAL" clId="{0D6DDDAF-F7C1-4184-85C1-D213892564D0}" dt="2023-06-05T19:52:49.270" v="119" actId="22"/>
          <ac:picMkLst>
            <pc:docMk/>
            <pc:sldMk cId="1789337905" sldId="496"/>
            <ac:picMk id="13" creationId="{DC7E267B-6F31-F7EA-03B5-DEB60B181C49}"/>
          </ac:picMkLst>
        </pc:picChg>
        <pc:picChg chg="add del mod">
          <ac:chgData name="Shirly Abello" userId="a18cc6d6-c720-4925-8f05-ee9e1ae17eca" providerId="ADAL" clId="{0D6DDDAF-F7C1-4184-85C1-D213892564D0}" dt="2023-06-05T19:54:08.855" v="137" actId="22"/>
          <ac:picMkLst>
            <pc:docMk/>
            <pc:sldMk cId="1789337905" sldId="496"/>
            <ac:picMk id="15" creationId="{C669DF5E-4588-8B71-DDBE-A274B1526315}"/>
          </ac:picMkLst>
        </pc:picChg>
        <pc:picChg chg="add mod">
          <ac:chgData name="Shirly Abello" userId="a18cc6d6-c720-4925-8f05-ee9e1ae17eca" providerId="ADAL" clId="{0D6DDDAF-F7C1-4184-85C1-D213892564D0}" dt="2023-06-05T19:54:29.702" v="143" actId="1076"/>
          <ac:picMkLst>
            <pc:docMk/>
            <pc:sldMk cId="1789337905" sldId="496"/>
            <ac:picMk id="26" creationId="{2B6B36AA-A43F-2CF9-B430-1995295E642D}"/>
          </ac:picMkLst>
        </pc:picChg>
        <pc:picChg chg="del mod">
          <ac:chgData name="Shirly Abello" userId="a18cc6d6-c720-4925-8f05-ee9e1ae17eca" providerId="ADAL" clId="{0D6DDDAF-F7C1-4184-85C1-D213892564D0}" dt="2023-06-05T19:51:27.626" v="109" actId="478"/>
          <ac:picMkLst>
            <pc:docMk/>
            <pc:sldMk cId="1789337905" sldId="496"/>
            <ac:picMk id="2050" creationId="{6363AFFB-B1EE-E8C5-6B5C-0665D6DF1BF4}"/>
          </ac:picMkLst>
        </pc:picChg>
      </pc:sldChg>
      <pc:sldChg chg="addSp delSp mod">
        <pc:chgData name="Shirly Abello" userId="a18cc6d6-c720-4925-8f05-ee9e1ae17eca" providerId="ADAL" clId="{0D6DDDAF-F7C1-4184-85C1-D213892564D0}" dt="2023-06-05T19:49:39.505" v="92" actId="26606"/>
        <pc:sldMkLst>
          <pc:docMk/>
          <pc:sldMk cId="1994946724" sldId="497"/>
        </pc:sldMkLst>
        <pc:spChg chg="del">
          <ac:chgData name="Shirly Abello" userId="a18cc6d6-c720-4925-8f05-ee9e1ae17eca" providerId="ADAL" clId="{0D6DDDAF-F7C1-4184-85C1-D213892564D0}" dt="2023-06-05T19:49:39.505" v="92" actId="26606"/>
          <ac:spMkLst>
            <pc:docMk/>
            <pc:sldMk cId="1994946724" sldId="497"/>
            <ac:spMk id="9" creationId="{195B8C56-3B3E-8533-9EF2-5AEA2A4D989F}"/>
          </ac:spMkLst>
        </pc:spChg>
        <pc:graphicFrameChg chg="add">
          <ac:chgData name="Shirly Abello" userId="a18cc6d6-c720-4925-8f05-ee9e1ae17eca" providerId="ADAL" clId="{0D6DDDAF-F7C1-4184-85C1-D213892564D0}" dt="2023-06-05T19:49:39.505" v="92" actId="26606"/>
          <ac:graphicFrameMkLst>
            <pc:docMk/>
            <pc:sldMk cId="1994946724" sldId="497"/>
            <ac:graphicFrameMk id="1030" creationId="{04A2E2D1-D721-EFC9-DAD7-4B1C00936112}"/>
          </ac:graphicFrameMkLst>
        </pc:graphicFrameChg>
      </pc:sldChg>
      <pc:sldChg chg="addSp delSp modSp new mod setBg">
        <pc:chgData name="Shirly Abello" userId="a18cc6d6-c720-4925-8f05-ee9e1ae17eca" providerId="ADAL" clId="{0D6DDDAF-F7C1-4184-85C1-D213892564D0}" dt="2023-06-15T17:11:52.762" v="867" actId="20577"/>
        <pc:sldMkLst>
          <pc:docMk/>
          <pc:sldMk cId="1678503772" sldId="499"/>
        </pc:sldMkLst>
        <pc:spChg chg="mo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2" creationId="{BB29A7EF-A6D9-07E4-3926-F0A21CBA9AD4}"/>
          </ac:spMkLst>
        </pc:spChg>
        <pc:spChg chg="add del mod ord">
          <ac:chgData name="Shirly Abello" userId="a18cc6d6-c720-4925-8f05-ee9e1ae17eca" providerId="ADAL" clId="{0D6DDDAF-F7C1-4184-85C1-D213892564D0}" dt="2023-06-15T17:11:52.762" v="867" actId="20577"/>
          <ac:spMkLst>
            <pc:docMk/>
            <pc:sldMk cId="1678503772" sldId="499"/>
            <ac:spMk id="3" creationId="{489226C2-8B1E-30A5-BFAB-9D997810372D}"/>
          </ac:spMkLst>
        </pc:spChg>
        <pc:spChg chg="add del mod">
          <ac:chgData name="Shirly Abello" userId="a18cc6d6-c720-4925-8f05-ee9e1ae17eca" providerId="ADAL" clId="{0D6DDDAF-F7C1-4184-85C1-D213892564D0}" dt="2023-06-15T17:00:48.521" v="655"/>
          <ac:spMkLst>
            <pc:docMk/>
            <pc:sldMk cId="1678503772" sldId="499"/>
            <ac:spMk id="5" creationId="{964816D7-2249-7A57-BD6A-5950F10286DD}"/>
          </ac:spMkLst>
        </pc:spChg>
        <pc:spChg chg="add del mod">
          <ac:chgData name="Shirly Abello" userId="a18cc6d6-c720-4925-8f05-ee9e1ae17eca" providerId="ADAL" clId="{0D6DDDAF-F7C1-4184-85C1-D213892564D0}" dt="2023-06-15T17:00:48.521" v="655"/>
          <ac:spMkLst>
            <pc:docMk/>
            <pc:sldMk cId="1678503772" sldId="499"/>
            <ac:spMk id="6" creationId="{527296BD-2963-9F83-FD81-CA4D56DD80B2}"/>
          </ac:spMkLst>
        </pc:spChg>
        <pc:spChg chg="add mod">
          <ac:chgData name="Shirly Abello" userId="a18cc6d6-c720-4925-8f05-ee9e1ae17eca" providerId="ADAL" clId="{0D6DDDAF-F7C1-4184-85C1-D213892564D0}" dt="2023-06-15T17:10:34.125" v="799" actId="1076"/>
          <ac:spMkLst>
            <pc:docMk/>
            <pc:sldMk cId="1678503772" sldId="499"/>
            <ac:spMk id="11" creationId="{C141F014-C635-0802-C336-5AD9C63E5445}"/>
          </ac:spMkLst>
        </pc:spChg>
        <pc:spChg chg="add del">
          <ac:chgData name="Shirly Abello" userId="a18cc6d6-c720-4925-8f05-ee9e1ae17eca" providerId="ADAL" clId="{0D6DDDAF-F7C1-4184-85C1-D213892564D0}" dt="2023-06-15T17:07:32.746" v="758" actId="26606"/>
          <ac:spMkLst>
            <pc:docMk/>
            <pc:sldMk cId="1678503772" sldId="499"/>
            <ac:spMk id="1039" creationId="{26FF42C2-EA15-4154-B242-E98E88CED99C}"/>
          </ac:spMkLst>
        </pc:spChg>
        <pc:spChg chg="add del">
          <ac:chgData name="Shirly Abello" userId="a18cc6d6-c720-4925-8f05-ee9e1ae17eca" providerId="ADAL" clId="{0D6DDDAF-F7C1-4184-85C1-D213892564D0}" dt="2023-06-15T17:07:32.746" v="758" actId="26606"/>
          <ac:spMkLst>
            <pc:docMk/>
            <pc:sldMk cId="1678503772" sldId="499"/>
            <ac:spMk id="1041" creationId="{D79DE9F7-28C4-4856-BA57-D696E124C137}"/>
          </ac:spMkLst>
        </pc:spChg>
        <pc:spChg chg="add del">
          <ac:chgData name="Shirly Abello" userId="a18cc6d6-c720-4925-8f05-ee9e1ae17eca" providerId="ADAL" clId="{0D6DDDAF-F7C1-4184-85C1-D213892564D0}" dt="2023-06-15T17:07:32.746" v="758" actId="26606"/>
          <ac:spMkLst>
            <pc:docMk/>
            <pc:sldMk cId="1678503772" sldId="499"/>
            <ac:spMk id="1043" creationId="{E1F9ED9C-121B-44C6-A308-5824769C40D5}"/>
          </ac:spMkLst>
        </pc:spChg>
        <pc:spChg chg="add del">
          <ac:chgData name="Shirly Abello" userId="a18cc6d6-c720-4925-8f05-ee9e1ae17eca" providerId="ADAL" clId="{0D6DDDAF-F7C1-4184-85C1-D213892564D0}" dt="2023-06-15T17:07:32.746" v="758" actId="26606"/>
          <ac:spMkLst>
            <pc:docMk/>
            <pc:sldMk cId="1678503772" sldId="499"/>
            <ac:spMk id="1045" creationId="{4A5F8185-F27B-4E99-A06C-007336FE3F2D}"/>
          </ac:spMkLst>
        </pc:spChg>
        <pc:spChg chg="add del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50" creationId="{71F6FCE1-8678-40F4-9644-79CD53330DC8}"/>
          </ac:spMkLst>
        </pc:spChg>
        <pc:spChg chg="ad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55" creationId="{139AB947-785D-482B-A71B-C1C825A20DC4}"/>
          </ac:spMkLst>
        </pc:spChg>
        <pc:spChg chg="ad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57" creationId="{468A839C-B241-4F23-9A1D-CBCAFE6F5068}"/>
          </ac:spMkLst>
        </pc:spChg>
        <pc:spChg chg="ad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59" creationId="{AF68CAD5-0452-48EC-94D8-91ED8F5EB7D8}"/>
          </ac:spMkLst>
        </pc:spChg>
        <pc:spChg chg="ad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61" creationId="{F89F292F-513F-4E95-9E51-6B736F17BDDD}"/>
          </ac:spMkLst>
        </pc:spChg>
        <pc:spChg chg="add">
          <ac:chgData name="Shirly Abello" userId="a18cc6d6-c720-4925-8f05-ee9e1ae17eca" providerId="ADAL" clId="{0D6DDDAF-F7C1-4184-85C1-D213892564D0}" dt="2023-06-15T17:08:29.663" v="773" actId="26606"/>
          <ac:spMkLst>
            <pc:docMk/>
            <pc:sldMk cId="1678503772" sldId="499"/>
            <ac:spMk id="1063" creationId="{13A52E0E-6908-496E-BB67-DDBF1EEC3B7B}"/>
          </ac:spMkLst>
        </pc:spChg>
        <pc:graphicFrameChg chg="add del mod">
          <ac:chgData name="Shirly Abello" userId="a18cc6d6-c720-4925-8f05-ee9e1ae17eca" providerId="ADAL" clId="{0D6DDDAF-F7C1-4184-85C1-D213892564D0}" dt="2023-06-15T17:00:48.521" v="655"/>
          <ac:graphicFrameMkLst>
            <pc:docMk/>
            <pc:sldMk cId="1678503772" sldId="499"/>
            <ac:graphicFrameMk id="4" creationId="{CEAA6330-5AD9-5327-B910-5A7C15EB0EBC}"/>
          </ac:graphicFrameMkLst>
        </pc:graphicFrameChg>
        <pc:graphicFrameChg chg="add del mod">
          <ac:chgData name="Shirly Abello" userId="a18cc6d6-c720-4925-8f05-ee9e1ae17eca" providerId="ADAL" clId="{0D6DDDAF-F7C1-4184-85C1-D213892564D0}" dt="2023-06-15T17:01:54.290" v="707" actId="478"/>
          <ac:graphicFrameMkLst>
            <pc:docMk/>
            <pc:sldMk cId="1678503772" sldId="499"/>
            <ac:graphicFrameMk id="7" creationId="{32301B2D-FD14-CDD2-AA12-5F06AC72E977}"/>
          </ac:graphicFrameMkLst>
        </pc:graphicFrameChg>
        <pc:graphicFrameChg chg="add del mod">
          <ac:chgData name="Shirly Abello" userId="a18cc6d6-c720-4925-8f05-ee9e1ae17eca" providerId="ADAL" clId="{0D6DDDAF-F7C1-4184-85C1-D213892564D0}" dt="2023-06-15T17:02:15.434" v="709"/>
          <ac:graphicFrameMkLst>
            <pc:docMk/>
            <pc:sldMk cId="1678503772" sldId="499"/>
            <ac:graphicFrameMk id="8" creationId="{F0A24BF4-AF94-B576-43FB-BD1A07C965D3}"/>
          </ac:graphicFrameMkLst>
        </pc:graphicFrameChg>
        <pc:graphicFrameChg chg="add mod ord modGraphic">
          <ac:chgData name="Shirly Abello" userId="a18cc6d6-c720-4925-8f05-ee9e1ae17eca" providerId="ADAL" clId="{0D6DDDAF-F7C1-4184-85C1-D213892564D0}" dt="2023-06-15T17:09:36.454" v="792" actId="113"/>
          <ac:graphicFrameMkLst>
            <pc:docMk/>
            <pc:sldMk cId="1678503772" sldId="499"/>
            <ac:graphicFrameMk id="9" creationId="{81D29FD7-B89C-900E-ADEA-9223025C8E4F}"/>
          </ac:graphicFrameMkLst>
        </pc:graphicFrameChg>
        <pc:picChg chg="add del mod">
          <ac:chgData name="Shirly Abello" userId="a18cc6d6-c720-4925-8f05-ee9e1ae17eca" providerId="ADAL" clId="{0D6DDDAF-F7C1-4184-85C1-D213892564D0}" dt="2023-06-15T17:00:48.521" v="655"/>
          <ac:picMkLst>
            <pc:docMk/>
            <pc:sldMk cId="1678503772" sldId="499"/>
            <ac:picMk id="1025" creationId="{FD660BFF-9791-1B9D-672E-B921344179D1}"/>
          </ac:picMkLst>
        </pc:picChg>
        <pc:picChg chg="add del mod">
          <ac:chgData name="Shirly Abello" userId="a18cc6d6-c720-4925-8f05-ee9e1ae17eca" providerId="ADAL" clId="{0D6DDDAF-F7C1-4184-85C1-D213892564D0}" dt="2023-06-15T17:00:48.521" v="655"/>
          <ac:picMkLst>
            <pc:docMk/>
            <pc:sldMk cId="1678503772" sldId="499"/>
            <ac:picMk id="1026" creationId="{0EBAC8A3-5C11-D8B7-37FC-975C17ED44D2}"/>
          </ac:picMkLst>
        </pc:picChg>
        <pc:picChg chg="add del mod">
          <ac:chgData name="Shirly Abello" userId="a18cc6d6-c720-4925-8f05-ee9e1ae17eca" providerId="ADAL" clId="{0D6DDDAF-F7C1-4184-85C1-D213892564D0}" dt="2023-06-15T17:01:54.290" v="707" actId="478"/>
          <ac:picMkLst>
            <pc:docMk/>
            <pc:sldMk cId="1678503772" sldId="499"/>
            <ac:picMk id="1029" creationId="{4068BC6B-78C4-8FA0-31D0-871D030D2E18}"/>
          </ac:picMkLst>
        </pc:picChg>
        <pc:picChg chg="add del mod">
          <ac:chgData name="Shirly Abello" userId="a18cc6d6-c720-4925-8f05-ee9e1ae17eca" providerId="ADAL" clId="{0D6DDDAF-F7C1-4184-85C1-D213892564D0}" dt="2023-06-15T17:01:54.290" v="707" actId="478"/>
          <ac:picMkLst>
            <pc:docMk/>
            <pc:sldMk cId="1678503772" sldId="499"/>
            <ac:picMk id="1030" creationId="{EF7C4DC4-78EE-AB35-7623-5CAFC117CFF2}"/>
          </ac:picMkLst>
        </pc:picChg>
        <pc:picChg chg="add del mod">
          <ac:chgData name="Shirly Abello" userId="a18cc6d6-c720-4925-8f05-ee9e1ae17eca" providerId="ADAL" clId="{0D6DDDAF-F7C1-4184-85C1-D213892564D0}" dt="2023-06-15T17:02:15.434" v="709"/>
          <ac:picMkLst>
            <pc:docMk/>
            <pc:sldMk cId="1678503772" sldId="499"/>
            <ac:picMk id="1031" creationId="{907D5D61-AB43-9040-4751-EE7F257B81FC}"/>
          </ac:picMkLst>
        </pc:picChg>
        <pc:picChg chg="add del mod">
          <ac:chgData name="Shirly Abello" userId="a18cc6d6-c720-4925-8f05-ee9e1ae17eca" providerId="ADAL" clId="{0D6DDDAF-F7C1-4184-85C1-D213892564D0}" dt="2023-06-15T17:02:15.434" v="709"/>
          <ac:picMkLst>
            <pc:docMk/>
            <pc:sldMk cId="1678503772" sldId="499"/>
            <ac:picMk id="1032" creationId="{8555E1FA-9B94-71B8-96CB-668E8EDE545A}"/>
          </ac:picMkLst>
        </pc:picChg>
        <pc:picChg chg="add mod ord">
          <ac:chgData name="Shirly Abello" userId="a18cc6d6-c720-4925-8f05-ee9e1ae17eca" providerId="ADAL" clId="{0D6DDDAF-F7C1-4184-85C1-D213892564D0}" dt="2023-06-15T17:09:58.452" v="797" actId="14100"/>
          <ac:picMkLst>
            <pc:docMk/>
            <pc:sldMk cId="1678503772" sldId="499"/>
            <ac:picMk id="1033" creationId="{A4AF4DFC-35EF-5EA9-B404-C55BD4CBE967}"/>
          </ac:picMkLst>
        </pc:picChg>
        <pc:picChg chg="add mod ord">
          <ac:chgData name="Shirly Abello" userId="a18cc6d6-c720-4925-8f05-ee9e1ae17eca" providerId="ADAL" clId="{0D6DDDAF-F7C1-4184-85C1-D213892564D0}" dt="2023-06-15T17:09:42.092" v="793" actId="1076"/>
          <ac:picMkLst>
            <pc:docMk/>
            <pc:sldMk cId="1678503772" sldId="499"/>
            <ac:picMk id="1034" creationId="{398208A4-BE0B-7A94-C917-260EA8C7C427}"/>
          </ac:picMkLst>
        </pc:picChg>
      </pc:sldChg>
    </pc:docChg>
  </pc:docChgLst>
  <pc:docChgLst>
    <pc:chgData name="Shamanda Medina" userId="222f55b8-e418-4edb-a58b-232662815dec" providerId="ADAL" clId="{8CCD6C75-C5D2-4020-8658-0358C23DE2E8}"/>
    <pc:docChg chg="custSel addSld delSld modSld">
      <pc:chgData name="Shamanda Medina" userId="222f55b8-e418-4edb-a58b-232662815dec" providerId="ADAL" clId="{8CCD6C75-C5D2-4020-8658-0358C23DE2E8}" dt="2023-10-11T15:38:25.307" v="186" actId="403"/>
      <pc:docMkLst>
        <pc:docMk/>
      </pc:docMkLst>
      <pc:sldChg chg="delSp modSp add mod">
        <pc:chgData name="Shamanda Medina" userId="222f55b8-e418-4edb-a58b-232662815dec" providerId="ADAL" clId="{8CCD6C75-C5D2-4020-8658-0358C23DE2E8}" dt="2023-10-11T15:36:45.378" v="171" actId="1076"/>
        <pc:sldMkLst>
          <pc:docMk/>
          <pc:sldMk cId="4181879715" sldId="256"/>
        </pc:sldMkLst>
        <pc:spChg chg="del">
          <ac:chgData name="Shamanda Medina" userId="222f55b8-e418-4edb-a58b-232662815dec" providerId="ADAL" clId="{8CCD6C75-C5D2-4020-8658-0358C23DE2E8}" dt="2023-10-11T15:26:34.392" v="3" actId="478"/>
          <ac:spMkLst>
            <pc:docMk/>
            <pc:sldMk cId="4181879715" sldId="256"/>
            <ac:spMk id="4" creationId="{E977B6C8-9EFA-4D2E-A94D-E5239B38FA4A}"/>
          </ac:spMkLst>
        </pc:spChg>
        <pc:spChg chg="del">
          <ac:chgData name="Shamanda Medina" userId="222f55b8-e418-4edb-a58b-232662815dec" providerId="ADAL" clId="{8CCD6C75-C5D2-4020-8658-0358C23DE2E8}" dt="2023-10-11T15:26:33.496" v="2" actId="478"/>
          <ac:spMkLst>
            <pc:docMk/>
            <pc:sldMk cId="4181879715" sldId="256"/>
            <ac:spMk id="5" creationId="{3FE2BA76-9C2C-44EF-A282-7BF8172B5F6B}"/>
          </ac:spMkLst>
        </pc:spChg>
        <pc:spChg chg="del">
          <ac:chgData name="Shamanda Medina" userId="222f55b8-e418-4edb-a58b-232662815dec" providerId="ADAL" clId="{8CCD6C75-C5D2-4020-8658-0358C23DE2E8}" dt="2023-10-11T15:26:35.021" v="4" actId="478"/>
          <ac:spMkLst>
            <pc:docMk/>
            <pc:sldMk cId="4181879715" sldId="256"/>
            <ac:spMk id="6" creationId="{00C0BA16-689B-421A-8091-39C4AB8E3AE2}"/>
          </ac:spMkLst>
        </pc:spChg>
        <pc:spChg chg="del">
          <ac:chgData name="Shamanda Medina" userId="222f55b8-e418-4edb-a58b-232662815dec" providerId="ADAL" clId="{8CCD6C75-C5D2-4020-8658-0358C23DE2E8}" dt="2023-10-11T15:28:15.033" v="29" actId="478"/>
          <ac:spMkLst>
            <pc:docMk/>
            <pc:sldMk cId="4181879715" sldId="256"/>
            <ac:spMk id="8" creationId="{1386EF44-2E88-407D-8DF8-BCEA844AF14D}"/>
          </ac:spMkLst>
        </pc:spChg>
        <pc:spChg chg="mod">
          <ac:chgData name="Shamanda Medina" userId="222f55b8-e418-4edb-a58b-232662815dec" providerId="ADAL" clId="{8CCD6C75-C5D2-4020-8658-0358C23DE2E8}" dt="2023-10-11T15:36:40.744" v="167" actId="255"/>
          <ac:spMkLst>
            <pc:docMk/>
            <pc:sldMk cId="4181879715" sldId="256"/>
            <ac:spMk id="9" creationId="{CBB7F4F6-1989-491E-AFBD-47C84EE3C158}"/>
          </ac:spMkLst>
        </pc:spChg>
        <pc:spChg chg="del mod">
          <ac:chgData name="Shamanda Medina" userId="222f55b8-e418-4edb-a58b-232662815dec" providerId="ADAL" clId="{8CCD6C75-C5D2-4020-8658-0358C23DE2E8}" dt="2023-10-11T15:28:13.866" v="28" actId="478"/>
          <ac:spMkLst>
            <pc:docMk/>
            <pc:sldMk cId="4181879715" sldId="256"/>
            <ac:spMk id="11" creationId="{1164FBA9-AADC-41D1-9D5A-F6C8F79049B1}"/>
          </ac:spMkLst>
        </pc:spChg>
        <pc:spChg chg="del">
          <ac:chgData name="Shamanda Medina" userId="222f55b8-e418-4edb-a58b-232662815dec" providerId="ADAL" clId="{8CCD6C75-C5D2-4020-8658-0358C23DE2E8}" dt="2023-10-11T15:28:16.135" v="30" actId="478"/>
          <ac:spMkLst>
            <pc:docMk/>
            <pc:sldMk cId="4181879715" sldId="256"/>
            <ac:spMk id="12" creationId="{EFF19ECF-7E0D-40D2-BAB7-CDBCF05B6FEE}"/>
          </ac:spMkLst>
        </pc:spChg>
        <pc:spChg chg="del">
          <ac:chgData name="Shamanda Medina" userId="222f55b8-e418-4edb-a58b-232662815dec" providerId="ADAL" clId="{8CCD6C75-C5D2-4020-8658-0358C23DE2E8}" dt="2023-10-11T15:28:12.224" v="26" actId="478"/>
          <ac:spMkLst>
            <pc:docMk/>
            <pc:sldMk cId="4181879715" sldId="256"/>
            <ac:spMk id="13" creationId="{CA740AE3-B5B8-4923-BD9C-38B0073F60AC}"/>
          </ac:spMkLst>
        </pc:spChg>
        <pc:picChg chg="del">
          <ac:chgData name="Shamanda Medina" userId="222f55b8-e418-4edb-a58b-232662815dec" providerId="ADAL" clId="{8CCD6C75-C5D2-4020-8658-0358C23DE2E8}" dt="2023-10-11T15:26:29.296" v="1" actId="478"/>
          <ac:picMkLst>
            <pc:docMk/>
            <pc:sldMk cId="4181879715" sldId="256"/>
            <ac:picMk id="2" creationId="{7C20C662-CB59-C782-97D7-1037153E0E66}"/>
          </ac:picMkLst>
        </pc:picChg>
        <pc:picChg chg="mod">
          <ac:chgData name="Shamanda Medina" userId="222f55b8-e418-4edb-a58b-232662815dec" providerId="ADAL" clId="{8CCD6C75-C5D2-4020-8658-0358C23DE2E8}" dt="2023-10-11T15:36:45.378" v="171" actId="1076"/>
          <ac:picMkLst>
            <pc:docMk/>
            <pc:sldMk cId="4181879715" sldId="256"/>
            <ac:picMk id="3" creationId="{B53428AA-A79C-6552-BF58-07D69CADB4F7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7:53.600" v="180" actId="478"/>
        <pc:sldMkLst>
          <pc:docMk/>
          <pc:sldMk cId="3429384669" sldId="261"/>
        </pc:sldMkLst>
        <pc:spChg chg="mod">
          <ac:chgData name="Shamanda Medina" userId="222f55b8-e418-4edb-a58b-232662815dec" providerId="ADAL" clId="{8CCD6C75-C5D2-4020-8658-0358C23DE2E8}" dt="2023-10-11T15:36:24.098" v="163" actId="207"/>
          <ac:spMkLst>
            <pc:docMk/>
            <pc:sldMk cId="3429384669" sldId="261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37:53.600" v="180" actId="478"/>
          <ac:spMkLst>
            <pc:docMk/>
            <pc:sldMk cId="3429384669" sldId="261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3:01.900" v="121" actId="255"/>
          <ac:spMkLst>
            <pc:docMk/>
            <pc:sldMk cId="3429384669" sldId="261"/>
            <ac:spMk id="11" creationId="{CBF9F99B-5E78-0DE4-F3A0-C52D68429174}"/>
          </ac:spMkLst>
        </pc:spChg>
        <pc:picChg chg="del">
          <ac:chgData name="Shamanda Medina" userId="222f55b8-e418-4edb-a58b-232662815dec" providerId="ADAL" clId="{8CCD6C75-C5D2-4020-8658-0358C23DE2E8}" dt="2023-10-11T15:27:13.837" v="11" actId="478"/>
          <ac:picMkLst>
            <pc:docMk/>
            <pc:sldMk cId="3429384669" sldId="261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2:55.823" v="118" actId="1076"/>
          <ac:picMkLst>
            <pc:docMk/>
            <pc:sldMk cId="3429384669" sldId="261"/>
            <ac:picMk id="13" creationId="{8A9071AB-D4E3-31D2-BC9F-CB40E9F8EF2D}"/>
          </ac:picMkLst>
        </pc:picChg>
        <pc:picChg chg="mod">
          <ac:chgData name="Shamanda Medina" userId="222f55b8-e418-4edb-a58b-232662815dec" providerId="ADAL" clId="{8CCD6C75-C5D2-4020-8658-0358C23DE2E8}" dt="2023-10-11T15:32:56.703" v="119" actId="1076"/>
          <ac:picMkLst>
            <pc:docMk/>
            <pc:sldMk cId="3429384669" sldId="261"/>
            <ac:picMk id="15" creationId="{AE7F309A-8C43-202B-15F8-8753706E7D9A}"/>
          </ac:picMkLst>
        </pc:picChg>
        <pc:picChg chg="mod">
          <ac:chgData name="Shamanda Medina" userId="222f55b8-e418-4edb-a58b-232662815dec" providerId="ADAL" clId="{8CCD6C75-C5D2-4020-8658-0358C23DE2E8}" dt="2023-10-11T15:32:58.325" v="120" actId="1076"/>
          <ac:picMkLst>
            <pc:docMk/>
            <pc:sldMk cId="3429384669" sldId="261"/>
            <ac:picMk id="17" creationId="{B0BB8D5B-1A3D-CD9B-A6A0-066C015A7914}"/>
          </ac:picMkLst>
        </pc:picChg>
        <pc:picChg chg="mod">
          <ac:chgData name="Shamanda Medina" userId="222f55b8-e418-4edb-a58b-232662815dec" providerId="ADAL" clId="{8CCD6C75-C5D2-4020-8658-0358C23DE2E8}" dt="2023-10-11T15:34:22.835" v="122" actId="1076"/>
          <ac:picMkLst>
            <pc:docMk/>
            <pc:sldMk cId="3429384669" sldId="261"/>
            <ac:picMk id="1028" creationId="{C6205376-914D-C79B-A766-157FB6237F4E}"/>
          </ac:picMkLst>
        </pc:picChg>
        <pc:picChg chg="mod">
          <ac:chgData name="Shamanda Medina" userId="222f55b8-e418-4edb-a58b-232662815dec" providerId="ADAL" clId="{8CCD6C75-C5D2-4020-8658-0358C23DE2E8}" dt="2023-10-11T15:32:48.307" v="115" actId="1076"/>
          <ac:picMkLst>
            <pc:docMk/>
            <pc:sldMk cId="3429384669" sldId="261"/>
            <ac:picMk id="1030" creationId="{71B331B3-AA9F-CC14-A107-45A5364C24DA}"/>
          </ac:picMkLst>
        </pc:picChg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69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70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2297670776" sldId="276"/>
        </pc:sldMkLst>
        <pc:spChg chg="mod">
          <ac:chgData name="Shamanda Medina" userId="222f55b8-e418-4edb-a58b-232662815dec" providerId="ADAL" clId="{8CCD6C75-C5D2-4020-8658-0358C23DE2E8}" dt="2023-10-11T15:35:30.409" v="152" actId="1076"/>
          <ac:spMkLst>
            <pc:docMk/>
            <pc:sldMk cId="2297670776" sldId="276"/>
            <ac:spMk id="6" creationId="{8664BC52-3786-0593-6D8B-EDEB53C802B9}"/>
          </ac:spMkLst>
        </pc:spChg>
        <pc:spChg chg="mod">
          <ac:chgData name="Shamanda Medina" userId="222f55b8-e418-4edb-a58b-232662815dec" providerId="ADAL" clId="{8CCD6C75-C5D2-4020-8658-0358C23DE2E8}" dt="2023-10-11T15:35:14.080" v="145" actId="1076"/>
          <ac:spMkLst>
            <pc:docMk/>
            <pc:sldMk cId="2297670776" sldId="276"/>
            <ac:spMk id="8" creationId="{D57A1171-D3ED-560A-520F-26945C21C7EA}"/>
          </ac:spMkLst>
        </pc:spChg>
        <pc:spChg chg="del">
          <ac:chgData name="Shamanda Medina" userId="222f55b8-e418-4edb-a58b-232662815dec" providerId="ADAL" clId="{8CCD6C75-C5D2-4020-8658-0358C23DE2E8}" dt="2023-10-11T15:38:00.331" v="182" actId="478"/>
          <ac:spMkLst>
            <pc:docMk/>
            <pc:sldMk cId="2297670776" sldId="276"/>
            <ac:spMk id="10" creationId="{B6D25BD6-9EF1-4F92-8DF3-653D1A3E4334}"/>
          </ac:spMkLst>
        </pc:spChg>
        <pc:picChg chg="del">
          <ac:chgData name="Shamanda Medina" userId="222f55b8-e418-4edb-a58b-232662815dec" providerId="ADAL" clId="{8CCD6C75-C5D2-4020-8658-0358C23DE2E8}" dt="2023-10-11T15:27:25.594" v="15" actId="478"/>
          <ac:picMkLst>
            <pc:docMk/>
            <pc:sldMk cId="2297670776" sldId="276"/>
            <ac:picMk id="2" creationId="{898B7764-3C99-02CF-30A9-D267304F7C3B}"/>
          </ac:picMkLst>
        </pc:picChg>
        <pc:picChg chg="mod">
          <ac:chgData name="Shamanda Medina" userId="222f55b8-e418-4edb-a58b-232662815dec" providerId="ADAL" clId="{8CCD6C75-C5D2-4020-8658-0358C23DE2E8}" dt="2023-10-11T15:35:15.289" v="146" actId="1076"/>
          <ac:picMkLst>
            <pc:docMk/>
            <pc:sldMk cId="2297670776" sldId="276"/>
            <ac:picMk id="5" creationId="{8A96D453-0255-B309-7E7F-F62FC03A4F5B}"/>
          </ac:picMkLst>
        </pc:picChg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77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78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79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280"/>
        </pc:sldMkLst>
      </pc:sldChg>
      <pc:sldChg chg="delSp modSp add mod">
        <pc:chgData name="Shamanda Medina" userId="222f55b8-e418-4edb-a58b-232662815dec" providerId="ADAL" clId="{8CCD6C75-C5D2-4020-8658-0358C23DE2E8}" dt="2023-10-11T15:37:56.599" v="181" actId="478"/>
        <pc:sldMkLst>
          <pc:docMk/>
          <pc:sldMk cId="2252397022" sldId="291"/>
        </pc:sldMkLst>
        <pc:spChg chg="mod">
          <ac:chgData name="Shamanda Medina" userId="222f55b8-e418-4edb-a58b-232662815dec" providerId="ADAL" clId="{8CCD6C75-C5D2-4020-8658-0358C23DE2E8}" dt="2023-10-11T15:36:14.026" v="161" actId="207"/>
          <ac:spMkLst>
            <pc:docMk/>
            <pc:sldMk cId="2252397022" sldId="291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37:56.599" v="181" actId="478"/>
          <ac:spMkLst>
            <pc:docMk/>
            <pc:sldMk cId="2252397022" sldId="291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4:32.321" v="126" actId="1076"/>
          <ac:spMkLst>
            <pc:docMk/>
            <pc:sldMk cId="2252397022" sldId="291"/>
            <ac:spMk id="9" creationId="{1B99EC14-8266-0515-C625-80D0D19BDE9F}"/>
          </ac:spMkLst>
        </pc:spChg>
        <pc:spChg chg="mod">
          <ac:chgData name="Shamanda Medina" userId="222f55b8-e418-4edb-a58b-232662815dec" providerId="ADAL" clId="{8CCD6C75-C5D2-4020-8658-0358C23DE2E8}" dt="2023-10-11T15:34:38.592" v="130" actId="14100"/>
          <ac:spMkLst>
            <pc:docMk/>
            <pc:sldMk cId="2252397022" sldId="291"/>
            <ac:spMk id="10" creationId="{AA297AA3-E80E-6C89-D30F-EB2DC7DB698C}"/>
          </ac:spMkLst>
        </pc:spChg>
        <pc:picChg chg="del">
          <ac:chgData name="Shamanda Medina" userId="222f55b8-e418-4edb-a58b-232662815dec" providerId="ADAL" clId="{8CCD6C75-C5D2-4020-8658-0358C23DE2E8}" dt="2023-10-11T15:27:20.347" v="13" actId="478"/>
          <ac:picMkLst>
            <pc:docMk/>
            <pc:sldMk cId="2252397022" sldId="291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0:29.106" v="57" actId="1076"/>
          <ac:picMkLst>
            <pc:docMk/>
            <pc:sldMk cId="2252397022" sldId="291"/>
            <ac:picMk id="4098" creationId="{BC15C0B5-0D0C-63E5-7A4A-C3878BFB2704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6:17.799" v="162" actId="207"/>
        <pc:sldMkLst>
          <pc:docMk/>
          <pc:sldMk cId="1917735896" sldId="292"/>
        </pc:sldMkLst>
        <pc:spChg chg="mod">
          <ac:chgData name="Shamanda Medina" userId="222f55b8-e418-4edb-a58b-232662815dec" providerId="ADAL" clId="{8CCD6C75-C5D2-4020-8658-0358C23DE2E8}" dt="2023-10-11T15:36:17.799" v="162" actId="207"/>
          <ac:spMkLst>
            <pc:docMk/>
            <pc:sldMk cId="1917735896" sldId="292"/>
            <ac:spMk id="4" creationId="{5B1E5A2C-1DCA-4906-AAFC-BE5FEC673705}"/>
          </ac:spMkLst>
        </pc:spChg>
        <pc:spChg chg="mod">
          <ac:chgData name="Shamanda Medina" userId="222f55b8-e418-4edb-a58b-232662815dec" providerId="ADAL" clId="{8CCD6C75-C5D2-4020-8658-0358C23DE2E8}" dt="2023-10-11T15:30:04.027" v="48" actId="1076"/>
          <ac:spMkLst>
            <pc:docMk/>
            <pc:sldMk cId="1917735896" sldId="292"/>
            <ac:spMk id="5" creationId="{E3ACB789-794E-47FD-539B-A35E370B08F6}"/>
          </ac:spMkLst>
        </pc:spChg>
        <pc:spChg chg="del mod">
          <ac:chgData name="Shamanda Medina" userId="222f55b8-e418-4edb-a58b-232662815dec" providerId="ADAL" clId="{8CCD6C75-C5D2-4020-8658-0358C23DE2E8}" dt="2023-10-11T15:30:13.335" v="54" actId="478"/>
          <ac:spMkLst>
            <pc:docMk/>
            <pc:sldMk cId="1917735896" sldId="292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0:19.958" v="55" actId="1076"/>
          <ac:spMkLst>
            <pc:docMk/>
            <pc:sldMk cId="1917735896" sldId="292"/>
            <ac:spMk id="11" creationId="{CBF9F99B-5E78-0DE4-F3A0-C52D68429174}"/>
          </ac:spMkLst>
        </pc:spChg>
        <pc:picChg chg="del">
          <ac:chgData name="Shamanda Medina" userId="222f55b8-e418-4edb-a58b-232662815dec" providerId="ADAL" clId="{8CCD6C75-C5D2-4020-8658-0358C23DE2E8}" dt="2023-10-11T15:27:17.768" v="12" actId="478"/>
          <ac:picMkLst>
            <pc:docMk/>
            <pc:sldMk cId="1917735896" sldId="292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0:23.540" v="56" actId="1076"/>
          <ac:picMkLst>
            <pc:docMk/>
            <pc:sldMk cId="1917735896" sldId="292"/>
            <ac:picMk id="2050" creationId="{0F108D9E-1008-ED4A-A582-33227D90D054}"/>
          </ac:picMkLst>
        </pc:picChg>
        <pc:picChg chg="mod">
          <ac:chgData name="Shamanda Medina" userId="222f55b8-e418-4edb-a58b-232662815dec" providerId="ADAL" clId="{8CCD6C75-C5D2-4020-8658-0358C23DE2E8}" dt="2023-10-11T15:30:08.254" v="51" actId="1076"/>
          <ac:picMkLst>
            <pc:docMk/>
            <pc:sldMk cId="1917735896" sldId="292"/>
            <ac:picMk id="2052" creationId="{F8567443-8076-3CE6-C29F-1BEAFAC802E7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4:52.856" v="136" actId="1076"/>
        <pc:sldMkLst>
          <pc:docMk/>
          <pc:sldMk cId="1359323001" sldId="294"/>
        </pc:sldMkLst>
        <pc:spChg chg="mod">
          <ac:chgData name="Shamanda Medina" userId="222f55b8-e418-4edb-a58b-232662815dec" providerId="ADAL" clId="{8CCD6C75-C5D2-4020-8658-0358C23DE2E8}" dt="2023-10-11T15:34:48.623" v="134" actId="207"/>
          <ac:spMkLst>
            <pc:docMk/>
            <pc:sldMk cId="1359323001" sldId="294"/>
            <ac:spMk id="6" creationId="{BC9DD5BD-EBD8-6528-2286-FAE0BC47C318}"/>
          </ac:spMkLst>
        </pc:spChg>
        <pc:picChg chg="del">
          <ac:chgData name="Shamanda Medina" userId="222f55b8-e418-4edb-a58b-232662815dec" providerId="ADAL" clId="{8CCD6C75-C5D2-4020-8658-0358C23DE2E8}" dt="2023-10-11T15:27:23.059" v="14" actId="478"/>
          <ac:picMkLst>
            <pc:docMk/>
            <pc:sldMk cId="1359323001" sldId="294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4:52.856" v="136" actId="1076"/>
          <ac:picMkLst>
            <pc:docMk/>
            <pc:sldMk cId="1359323001" sldId="294"/>
            <ac:picMk id="5" creationId="{926D0178-9C58-241B-4392-8EFAAC5117DE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8:02.824" v="183" actId="478"/>
        <pc:sldMkLst>
          <pc:docMk/>
          <pc:sldMk cId="694108450" sldId="295"/>
        </pc:sldMkLst>
        <pc:spChg chg="mod">
          <ac:chgData name="Shamanda Medina" userId="222f55b8-e418-4edb-a58b-232662815dec" providerId="ADAL" clId="{8CCD6C75-C5D2-4020-8658-0358C23DE2E8}" dt="2023-10-11T15:35:41.084" v="156" actId="1076"/>
          <ac:spMkLst>
            <pc:docMk/>
            <pc:sldMk cId="694108450" sldId="295"/>
            <ac:spMk id="6" creationId="{8664BC52-3786-0593-6D8B-EDEB53C802B9}"/>
          </ac:spMkLst>
        </pc:spChg>
        <pc:spChg chg="mod">
          <ac:chgData name="Shamanda Medina" userId="222f55b8-e418-4edb-a58b-232662815dec" providerId="ADAL" clId="{8CCD6C75-C5D2-4020-8658-0358C23DE2E8}" dt="2023-10-11T15:31:04.200" v="70" actId="1076"/>
          <ac:spMkLst>
            <pc:docMk/>
            <pc:sldMk cId="694108450" sldId="295"/>
            <ac:spMk id="8" creationId="{D57A1171-D3ED-560A-520F-26945C21C7EA}"/>
          </ac:spMkLst>
        </pc:spChg>
        <pc:spChg chg="del">
          <ac:chgData name="Shamanda Medina" userId="222f55b8-e418-4edb-a58b-232662815dec" providerId="ADAL" clId="{8CCD6C75-C5D2-4020-8658-0358C23DE2E8}" dt="2023-10-11T15:38:02.824" v="183" actId="478"/>
          <ac:spMkLst>
            <pc:docMk/>
            <pc:sldMk cId="694108450" sldId="295"/>
            <ac:spMk id="10" creationId="{B6D25BD6-9EF1-4F92-8DF3-653D1A3E4334}"/>
          </ac:spMkLst>
        </pc:spChg>
        <pc:picChg chg="del">
          <ac:chgData name="Shamanda Medina" userId="222f55b8-e418-4edb-a58b-232662815dec" providerId="ADAL" clId="{8CCD6C75-C5D2-4020-8658-0358C23DE2E8}" dt="2023-10-11T15:27:28.522" v="16" actId="478"/>
          <ac:picMkLst>
            <pc:docMk/>
            <pc:sldMk cId="694108450" sldId="295"/>
            <ac:picMk id="2" creationId="{898B7764-3C99-02CF-30A9-D267304F7C3B}"/>
          </ac:picMkLst>
        </pc:picChg>
        <pc:picChg chg="mod">
          <ac:chgData name="Shamanda Medina" userId="222f55b8-e418-4edb-a58b-232662815dec" providerId="ADAL" clId="{8CCD6C75-C5D2-4020-8658-0358C23DE2E8}" dt="2023-10-11T15:31:06.251" v="71" actId="1076"/>
          <ac:picMkLst>
            <pc:docMk/>
            <pc:sldMk cId="694108450" sldId="295"/>
            <ac:picMk id="5" creationId="{D78A90A7-3612-6300-E645-167285AC43DB}"/>
          </ac:picMkLst>
        </pc:picChg>
        <pc:picChg chg="mod">
          <ac:chgData name="Shamanda Medina" userId="222f55b8-e418-4edb-a58b-232662815dec" providerId="ADAL" clId="{8CCD6C75-C5D2-4020-8658-0358C23DE2E8}" dt="2023-10-11T15:35:43.620" v="157" actId="14100"/>
          <ac:picMkLst>
            <pc:docMk/>
            <pc:sldMk cId="694108450" sldId="295"/>
            <ac:picMk id="9" creationId="{AB7E6C59-D4F1-61A5-55D6-2B2867857A53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8:25.307" v="186" actId="403"/>
        <pc:sldMkLst>
          <pc:docMk/>
          <pc:sldMk cId="3638161629" sldId="296"/>
        </pc:sldMkLst>
        <pc:spChg chg="mod">
          <ac:chgData name="Shamanda Medina" userId="222f55b8-e418-4edb-a58b-232662815dec" providerId="ADAL" clId="{8CCD6C75-C5D2-4020-8658-0358C23DE2E8}" dt="2023-10-11T15:35:56.050" v="160" actId="14100"/>
          <ac:spMkLst>
            <pc:docMk/>
            <pc:sldMk cId="3638161629" sldId="296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38:06.507" v="184" actId="478"/>
          <ac:spMkLst>
            <pc:docMk/>
            <pc:sldMk cId="3638161629" sldId="296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8:25.307" v="186" actId="403"/>
          <ac:spMkLst>
            <pc:docMk/>
            <pc:sldMk cId="3638161629" sldId="296"/>
            <ac:spMk id="11" creationId="{CBF9F99B-5E78-0DE4-F3A0-C52D68429174}"/>
          </ac:spMkLst>
        </pc:spChg>
        <pc:picChg chg="del">
          <ac:chgData name="Shamanda Medina" userId="222f55b8-e418-4edb-a58b-232662815dec" providerId="ADAL" clId="{8CCD6C75-C5D2-4020-8658-0358C23DE2E8}" dt="2023-10-11T15:27:30.835" v="17" actId="478"/>
          <ac:picMkLst>
            <pc:docMk/>
            <pc:sldMk cId="3638161629" sldId="296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1:52.077" v="99" actId="1076"/>
          <ac:picMkLst>
            <pc:docMk/>
            <pc:sldMk cId="3638161629" sldId="296"/>
            <ac:picMk id="5124" creationId="{FA9A23A9-9688-466B-A9BC-4D137853FC87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7:07.644" v="177" actId="1076"/>
        <pc:sldMkLst>
          <pc:docMk/>
          <pc:sldMk cId="550132342" sldId="297"/>
        </pc:sldMkLst>
        <pc:spChg chg="mod">
          <ac:chgData name="Shamanda Medina" userId="222f55b8-e418-4edb-a58b-232662815dec" providerId="ADAL" clId="{8CCD6C75-C5D2-4020-8658-0358C23DE2E8}" dt="2023-10-11T15:37:02.876" v="175" actId="1076"/>
          <ac:spMkLst>
            <pc:docMk/>
            <pc:sldMk cId="550132342" sldId="297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28:18.519" v="31" actId="478"/>
          <ac:spMkLst>
            <pc:docMk/>
            <pc:sldMk cId="550132342" sldId="297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7:07.644" v="177" actId="1076"/>
          <ac:spMkLst>
            <pc:docMk/>
            <pc:sldMk cId="550132342" sldId="297"/>
            <ac:spMk id="11" creationId="{CBF9F99B-5E78-0DE4-F3A0-C52D68429174}"/>
          </ac:spMkLst>
        </pc:spChg>
        <pc:picChg chg="del">
          <ac:chgData name="Shamanda Medina" userId="222f55b8-e418-4edb-a58b-232662815dec" providerId="ADAL" clId="{8CCD6C75-C5D2-4020-8658-0358C23DE2E8}" dt="2023-10-11T15:27:06.650" v="9" actId="478"/>
          <ac:picMkLst>
            <pc:docMk/>
            <pc:sldMk cId="550132342" sldId="297"/>
            <ac:picMk id="2" creationId="{5B81A084-7ABF-C23B-AB73-31C6F5B137C7}"/>
          </ac:picMkLst>
        </pc:picChg>
        <pc:picChg chg="mod">
          <ac:chgData name="Shamanda Medina" userId="222f55b8-e418-4edb-a58b-232662815dec" providerId="ADAL" clId="{8CCD6C75-C5D2-4020-8658-0358C23DE2E8}" dt="2023-10-11T15:37:04.695" v="176" actId="1076"/>
          <ac:picMkLst>
            <pc:docMk/>
            <pc:sldMk cId="550132342" sldId="297"/>
            <ac:picMk id="6" creationId="{B3867C5E-E2D0-B083-BFBB-3AB6F20317AC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7:30.153" v="179" actId="14100"/>
        <pc:sldMkLst>
          <pc:docMk/>
          <pc:sldMk cId="2350740509" sldId="298"/>
        </pc:sldMkLst>
        <pc:spChg chg="mod">
          <ac:chgData name="Shamanda Medina" userId="222f55b8-e418-4edb-a58b-232662815dec" providerId="ADAL" clId="{8CCD6C75-C5D2-4020-8658-0358C23DE2E8}" dt="2023-10-11T15:37:17.244" v="178" actId="403"/>
          <ac:spMkLst>
            <pc:docMk/>
            <pc:sldMk cId="2350740509" sldId="298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28:24.342" v="32" actId="478"/>
          <ac:spMkLst>
            <pc:docMk/>
            <pc:sldMk cId="2350740509" sldId="298"/>
            <ac:spMk id="8" creationId="{4AAEF3CE-CC9B-423B-A384-E9A4DD1A3D40}"/>
          </ac:spMkLst>
        </pc:spChg>
        <pc:spChg chg="mod">
          <ac:chgData name="Shamanda Medina" userId="222f55b8-e418-4edb-a58b-232662815dec" providerId="ADAL" clId="{8CCD6C75-C5D2-4020-8658-0358C23DE2E8}" dt="2023-10-11T15:37:30.153" v="179" actId="14100"/>
          <ac:spMkLst>
            <pc:docMk/>
            <pc:sldMk cId="2350740509" sldId="298"/>
            <ac:spMk id="11" creationId="{CBF9F99B-5E78-0DE4-F3A0-C52D68429174}"/>
          </ac:spMkLst>
        </pc:spChg>
        <pc:picChg chg="del">
          <ac:chgData name="Shamanda Medina" userId="222f55b8-e418-4edb-a58b-232662815dec" providerId="ADAL" clId="{8CCD6C75-C5D2-4020-8658-0358C23DE2E8}" dt="2023-10-11T15:27:11.149" v="10" actId="478"/>
          <ac:picMkLst>
            <pc:docMk/>
            <pc:sldMk cId="2350740509" sldId="298"/>
            <ac:picMk id="2" creationId="{5B81A084-7ABF-C23B-AB73-31C6F5B137C7}"/>
          </ac:picMkLst>
        </pc:picChg>
      </pc:sldChg>
      <pc:sldChg chg="delSp modSp add mod">
        <pc:chgData name="Shamanda Medina" userId="222f55b8-e418-4edb-a58b-232662815dec" providerId="ADAL" clId="{8CCD6C75-C5D2-4020-8658-0358C23DE2E8}" dt="2023-10-11T15:38:08.987" v="185" actId="478"/>
        <pc:sldMkLst>
          <pc:docMk/>
          <pc:sldMk cId="807493033" sldId="299"/>
        </pc:sldMkLst>
        <pc:spChg chg="mod">
          <ac:chgData name="Shamanda Medina" userId="222f55b8-e418-4edb-a58b-232662815dec" providerId="ADAL" clId="{8CCD6C75-C5D2-4020-8658-0358C23DE2E8}" dt="2023-10-11T15:32:05.739" v="105" actId="14100"/>
          <ac:spMkLst>
            <pc:docMk/>
            <pc:sldMk cId="807493033" sldId="299"/>
            <ac:spMk id="4" creationId="{5B1E5A2C-1DCA-4906-AAFC-BE5FEC673705}"/>
          </ac:spMkLst>
        </pc:spChg>
        <pc:spChg chg="del">
          <ac:chgData name="Shamanda Medina" userId="222f55b8-e418-4edb-a58b-232662815dec" providerId="ADAL" clId="{8CCD6C75-C5D2-4020-8658-0358C23DE2E8}" dt="2023-10-11T15:38:08.987" v="185" actId="478"/>
          <ac:spMkLst>
            <pc:docMk/>
            <pc:sldMk cId="807493033" sldId="299"/>
            <ac:spMk id="8" creationId="{4AAEF3CE-CC9B-423B-A384-E9A4DD1A3D40}"/>
          </ac:spMkLst>
        </pc:spChg>
        <pc:picChg chg="del">
          <ac:chgData name="Shamanda Medina" userId="222f55b8-e418-4edb-a58b-232662815dec" providerId="ADAL" clId="{8CCD6C75-C5D2-4020-8658-0358C23DE2E8}" dt="2023-10-11T15:27:33.528" v="18" actId="478"/>
          <ac:picMkLst>
            <pc:docMk/>
            <pc:sldMk cId="807493033" sldId="299"/>
            <ac:picMk id="2" creationId="{5B81A084-7ABF-C23B-AB73-31C6F5B137C7}"/>
          </ac:picMkLst>
        </pc:picChg>
        <pc:picChg chg="del">
          <ac:chgData name="Shamanda Medina" userId="222f55b8-e418-4edb-a58b-232662815dec" providerId="ADAL" clId="{8CCD6C75-C5D2-4020-8658-0358C23DE2E8}" dt="2023-10-11T15:31:58.654" v="102" actId="478"/>
          <ac:picMkLst>
            <pc:docMk/>
            <pc:sldMk cId="807493033" sldId="299"/>
            <ac:picMk id="6146" creationId="{C8771EA7-AE92-613C-9930-E5A1FF33B65D}"/>
          </ac:picMkLst>
        </pc:picChg>
        <pc:picChg chg="mod">
          <ac:chgData name="Shamanda Medina" userId="222f55b8-e418-4edb-a58b-232662815dec" providerId="ADAL" clId="{8CCD6C75-C5D2-4020-8658-0358C23DE2E8}" dt="2023-10-11T15:32:07.226" v="106" actId="1076"/>
          <ac:picMkLst>
            <pc:docMk/>
            <pc:sldMk cId="807493033" sldId="299"/>
            <ac:picMk id="6148" creationId="{9CB19576-D6FB-E517-8F2A-FAB5C2DBE1E5}"/>
          </ac:picMkLst>
        </pc:picChg>
        <pc:picChg chg="del">
          <ac:chgData name="Shamanda Medina" userId="222f55b8-e418-4edb-a58b-232662815dec" providerId="ADAL" clId="{8CCD6C75-C5D2-4020-8658-0358C23DE2E8}" dt="2023-10-11T15:32:01.383" v="104" actId="478"/>
          <ac:picMkLst>
            <pc:docMk/>
            <pc:sldMk cId="807493033" sldId="299"/>
            <ac:picMk id="6150" creationId="{5663D514-71B3-B60F-245E-E71630CC6370}"/>
          </ac:picMkLst>
        </pc:picChg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1648680267" sldId="515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516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517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3086741005" sldId="518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0" sldId="519"/>
        </pc:sldMkLst>
      </pc:sldChg>
      <pc:sldChg chg="del">
        <pc:chgData name="Shamanda Medina" userId="222f55b8-e418-4edb-a58b-232662815dec" providerId="ADAL" clId="{8CCD6C75-C5D2-4020-8658-0358C23DE2E8}" dt="2023-10-11T15:26:51.342" v="7" actId="47"/>
        <pc:sldMkLst>
          <pc:docMk/>
          <pc:sldMk cId="886398041" sldId="520"/>
        </pc:sldMkLst>
      </pc:sldChg>
    </pc:docChg>
  </pc:docChgLst>
  <pc:docChgLst>
    <pc:chgData name="Shamanda Medina" userId="222f55b8-e418-4edb-a58b-232662815dec" providerId="ADAL" clId="{63C346A2-7F13-40EE-9996-A5D37B5032AC}"/>
    <pc:docChg chg="undo custSel addSld delSld modSld">
      <pc:chgData name="Shamanda Medina" userId="222f55b8-e418-4edb-a58b-232662815dec" providerId="ADAL" clId="{63C346A2-7F13-40EE-9996-A5D37B5032AC}" dt="2023-10-11T14:51:25.823" v="72" actId="255"/>
      <pc:docMkLst>
        <pc:docMk/>
      </pc:docMkLst>
      <pc:sldChg chg="modSp add mod">
        <pc:chgData name="Shamanda Medina" userId="222f55b8-e418-4edb-a58b-232662815dec" providerId="ADAL" clId="{63C346A2-7F13-40EE-9996-A5D37B5032AC}" dt="2023-10-11T14:49:57.742" v="43" actId="1076"/>
        <pc:sldMkLst>
          <pc:docMk/>
          <pc:sldMk cId="0" sldId="258"/>
        </pc:sldMkLst>
        <pc:spChg chg="mod">
          <ac:chgData name="Shamanda Medina" userId="222f55b8-e418-4edb-a58b-232662815dec" providerId="ADAL" clId="{63C346A2-7F13-40EE-9996-A5D37B5032AC}" dt="2023-10-11T14:49:56.187" v="42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57.742" v="43" actId="1076"/>
          <ac:spMkLst>
            <pc:docMk/>
            <pc:sldMk cId="0" sldId="258"/>
            <ac:spMk id="8" creationId="{00000000-0000-0000-0000-000000000000}"/>
          </ac:spMkLst>
        </pc:spChg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0" sldId="260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3429384669" sldId="261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0" sldId="262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0" sldId="263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0" sldId="264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0" sldId="265"/>
        </pc:sldMkLst>
      </pc:sldChg>
      <pc:sldChg chg="modSp add mod">
        <pc:chgData name="Shamanda Medina" userId="222f55b8-e418-4edb-a58b-232662815dec" providerId="ADAL" clId="{63C346A2-7F13-40EE-9996-A5D37B5032AC}" dt="2023-10-11T14:51:06.232" v="66" actId="14100"/>
        <pc:sldMkLst>
          <pc:docMk/>
          <pc:sldMk cId="0" sldId="266"/>
        </pc:sldMkLst>
        <pc:picChg chg="mod">
          <ac:chgData name="Shamanda Medina" userId="222f55b8-e418-4edb-a58b-232662815dec" providerId="ADAL" clId="{63C346A2-7F13-40EE-9996-A5D37B5032AC}" dt="2023-10-11T14:51:06.232" v="66" actId="14100"/>
          <ac:picMkLst>
            <pc:docMk/>
            <pc:sldMk cId="0" sldId="266"/>
            <ac:picMk id="2" creationId="{00000000-0000-0000-0000-000000000000}"/>
          </ac:picMkLst>
        </pc:picChg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4090644605" sldId="267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042344474" sldId="280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817813722" sldId="28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378782393" sldId="282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496303283" sldId="286"/>
        </pc:sldMkLst>
      </pc:sldChg>
      <pc:sldChg chg="del">
        <pc:chgData name="Shamanda Medina" userId="222f55b8-e418-4edb-a58b-232662815dec" providerId="ADAL" clId="{63C346A2-7F13-40EE-9996-A5D37B5032AC}" dt="2023-10-11T14:46:41.857" v="0" actId="47"/>
        <pc:sldMkLst>
          <pc:docMk/>
          <pc:sldMk cId="909124304" sldId="29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403009151" sldId="292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550819084" sldId="294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527309105" sldId="299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905099581" sldId="305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2799640168" sldId="309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505552559" sldId="310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2000718770" sldId="365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836251076" sldId="37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762027595" sldId="373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4210267724" sldId="387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750358419" sldId="40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518399989" sldId="407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4169642950" sldId="426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929562727" sldId="440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069598329" sldId="44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278794044" sldId="442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876511382" sldId="449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711436190" sldId="453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98640018" sldId="454"/>
        </pc:sldMkLst>
      </pc:sldChg>
      <pc:sldChg chg="del">
        <pc:chgData name="Shamanda Medina" userId="222f55b8-e418-4edb-a58b-232662815dec" providerId="ADAL" clId="{63C346A2-7F13-40EE-9996-A5D37B5032AC}" dt="2023-10-11T14:47:51.595" v="3" actId="47"/>
        <pc:sldMkLst>
          <pc:docMk/>
          <pc:sldMk cId="3445661515" sldId="455"/>
        </pc:sldMkLst>
      </pc:sldChg>
      <pc:sldChg chg="modSp add mod">
        <pc:chgData name="Shamanda Medina" userId="222f55b8-e418-4edb-a58b-232662815dec" providerId="ADAL" clId="{63C346A2-7F13-40EE-9996-A5D37B5032AC}" dt="2023-10-11T14:48:11.364" v="10" actId="1076"/>
        <pc:sldMkLst>
          <pc:docMk/>
          <pc:sldMk cId="3109530190" sldId="456"/>
        </pc:sldMkLst>
        <pc:spChg chg="mod">
          <ac:chgData name="Shamanda Medina" userId="222f55b8-e418-4edb-a58b-232662815dec" providerId="ADAL" clId="{63C346A2-7F13-40EE-9996-A5D37B5032AC}" dt="2023-10-11T14:48:11.364" v="10" actId="1076"/>
          <ac:spMkLst>
            <pc:docMk/>
            <pc:sldMk cId="3109530190" sldId="456"/>
            <ac:spMk id="2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8:09.336" v="9" actId="1076"/>
          <ac:spMkLst>
            <pc:docMk/>
            <pc:sldMk cId="3109530190" sldId="456"/>
            <ac:spMk id="3" creationId="{00000000-0000-0000-0000-000000000000}"/>
          </ac:spMkLst>
        </pc:spChg>
      </pc:sldChg>
      <pc:sldChg chg="modSp add mod">
        <pc:chgData name="Shamanda Medina" userId="222f55b8-e418-4edb-a58b-232662815dec" providerId="ADAL" clId="{63C346A2-7F13-40EE-9996-A5D37B5032AC}" dt="2023-10-11T14:48:20.477" v="11" actId="14100"/>
        <pc:sldMkLst>
          <pc:docMk/>
          <pc:sldMk cId="3164137568" sldId="457"/>
        </pc:sldMkLst>
        <pc:spChg chg="mod">
          <ac:chgData name="Shamanda Medina" userId="222f55b8-e418-4edb-a58b-232662815dec" providerId="ADAL" clId="{63C346A2-7F13-40EE-9996-A5D37B5032AC}" dt="2023-10-11T14:48:20.477" v="11" actId="14100"/>
          <ac:spMkLst>
            <pc:docMk/>
            <pc:sldMk cId="3164137568" sldId="457"/>
            <ac:spMk id="24" creationId="{00000000-0000-0000-0000-000000000000}"/>
          </ac:spMkLst>
        </pc:spChg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814778236" sldId="458"/>
        </pc:sldMkLst>
      </pc:sldChg>
      <pc:sldChg chg="delSp modSp add mod">
        <pc:chgData name="Shamanda Medina" userId="222f55b8-e418-4edb-a58b-232662815dec" providerId="ADAL" clId="{63C346A2-7F13-40EE-9996-A5D37B5032AC}" dt="2023-10-11T14:48:47.663" v="23" actId="14100"/>
        <pc:sldMkLst>
          <pc:docMk/>
          <pc:sldMk cId="3483244669" sldId="459"/>
        </pc:sldMkLst>
        <pc:spChg chg="del mod">
          <ac:chgData name="Shamanda Medina" userId="222f55b8-e418-4edb-a58b-232662815dec" providerId="ADAL" clId="{63C346A2-7F13-40EE-9996-A5D37B5032AC}" dt="2023-10-11T14:48:32.445" v="15" actId="478"/>
          <ac:spMkLst>
            <pc:docMk/>
            <pc:sldMk cId="3483244669" sldId="459"/>
            <ac:spMk id="4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8:41.534" v="21" actId="1076"/>
          <ac:spMkLst>
            <pc:docMk/>
            <pc:sldMk cId="3483244669" sldId="459"/>
            <ac:spMk id="5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8:44.225" v="22" actId="14100"/>
          <ac:spMkLst>
            <pc:docMk/>
            <pc:sldMk cId="3483244669" sldId="459"/>
            <ac:spMk id="6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8:47.663" v="23" actId="14100"/>
          <ac:spMkLst>
            <pc:docMk/>
            <pc:sldMk cId="3483244669" sldId="459"/>
            <ac:spMk id="7" creationId="{00000000-0000-0000-0000-000000000000}"/>
          </ac:spMkLst>
        </pc:spChg>
      </pc:sldChg>
      <pc:sldChg chg="delSp modSp add mod">
        <pc:chgData name="Shamanda Medina" userId="222f55b8-e418-4edb-a58b-232662815dec" providerId="ADAL" clId="{63C346A2-7F13-40EE-9996-A5D37B5032AC}" dt="2023-10-11T14:49:07.730" v="31" actId="1076"/>
        <pc:sldMkLst>
          <pc:docMk/>
          <pc:sldMk cId="143453283" sldId="460"/>
        </pc:sldMkLst>
        <pc:spChg chg="mod">
          <ac:chgData name="Shamanda Medina" userId="222f55b8-e418-4edb-a58b-232662815dec" providerId="ADAL" clId="{63C346A2-7F13-40EE-9996-A5D37B5032AC}" dt="2023-10-11T14:49:07.730" v="31" actId="1076"/>
          <ac:spMkLst>
            <pc:docMk/>
            <pc:sldMk cId="143453283" sldId="460"/>
            <ac:spMk id="5" creationId="{00000000-0000-0000-0000-000000000000}"/>
          </ac:spMkLst>
        </pc:spChg>
        <pc:spChg chg="del">
          <ac:chgData name="Shamanda Medina" userId="222f55b8-e418-4edb-a58b-232662815dec" providerId="ADAL" clId="{63C346A2-7F13-40EE-9996-A5D37B5032AC}" dt="2023-10-11T14:48:53.335" v="25" actId="478"/>
          <ac:spMkLst>
            <pc:docMk/>
            <pc:sldMk cId="143453283" sldId="460"/>
            <ac:spMk id="6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02.736" v="29" actId="14100"/>
          <ac:spMkLst>
            <pc:docMk/>
            <pc:sldMk cId="143453283" sldId="460"/>
            <ac:spMk id="7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00.812" v="28" actId="14100"/>
          <ac:spMkLst>
            <pc:docMk/>
            <pc:sldMk cId="143453283" sldId="460"/>
            <ac:spMk id="8" creationId="{00000000-0000-0000-0000-000000000000}"/>
          </ac:spMkLst>
        </pc:spChg>
      </pc:sldChg>
      <pc:sldChg chg="modSp add mod">
        <pc:chgData name="Shamanda Medina" userId="222f55b8-e418-4edb-a58b-232662815dec" providerId="ADAL" clId="{63C346A2-7F13-40EE-9996-A5D37B5032AC}" dt="2023-10-11T14:49:21.572" v="37" actId="1076"/>
        <pc:sldMkLst>
          <pc:docMk/>
          <pc:sldMk cId="1129928655" sldId="461"/>
        </pc:sldMkLst>
        <pc:spChg chg="mod">
          <ac:chgData name="Shamanda Medina" userId="222f55b8-e418-4edb-a58b-232662815dec" providerId="ADAL" clId="{63C346A2-7F13-40EE-9996-A5D37B5032AC}" dt="2023-10-11T14:49:15.335" v="33" actId="1076"/>
          <ac:spMkLst>
            <pc:docMk/>
            <pc:sldMk cId="1129928655" sldId="461"/>
            <ac:spMk id="3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19.573" v="36" actId="1076"/>
          <ac:spMkLst>
            <pc:docMk/>
            <pc:sldMk cId="1129928655" sldId="461"/>
            <ac:spMk id="5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21.572" v="37" actId="1076"/>
          <ac:spMkLst>
            <pc:docMk/>
            <pc:sldMk cId="1129928655" sldId="461"/>
            <ac:spMk id="25" creationId="{00000000-0000-0000-0000-000000000000}"/>
          </ac:spMkLst>
        </pc:spChg>
      </pc:sldChg>
      <pc:sldChg chg="modSp add mod">
        <pc:chgData name="Shamanda Medina" userId="222f55b8-e418-4edb-a58b-232662815dec" providerId="ADAL" clId="{63C346A2-7F13-40EE-9996-A5D37B5032AC}" dt="2023-10-11T14:49:35.795" v="39" actId="1076"/>
        <pc:sldMkLst>
          <pc:docMk/>
          <pc:sldMk cId="119223603" sldId="462"/>
        </pc:sldMkLst>
        <pc:spChg chg="mod">
          <ac:chgData name="Shamanda Medina" userId="222f55b8-e418-4edb-a58b-232662815dec" providerId="ADAL" clId="{63C346A2-7F13-40EE-9996-A5D37B5032AC}" dt="2023-10-11T14:49:35.795" v="39" actId="1076"/>
          <ac:spMkLst>
            <pc:docMk/>
            <pc:sldMk cId="119223603" sldId="462"/>
            <ac:spMk id="2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49:29.576" v="38" actId="255"/>
          <ac:spMkLst>
            <pc:docMk/>
            <pc:sldMk cId="119223603" sldId="462"/>
            <ac:spMk id="7" creationId="{00000000-0000-0000-0000-000000000000}"/>
          </ac:spMkLst>
        </pc:spChg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781409968" sldId="463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48486419" sldId="464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263726378" sldId="465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747523962" sldId="466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4411135" sldId="467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2942501855" sldId="468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148812232" sldId="469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038882869" sldId="470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2579280320" sldId="47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773588111" sldId="487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383612274" sldId="488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44626799" sldId="490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860903467" sldId="491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73369940" sldId="492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054675992" sldId="493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4169705917" sldId="494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026618400" sldId="495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789337905" sldId="496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994946724" sldId="497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3494780586" sldId="498"/>
        </pc:sldMkLst>
      </pc:sldChg>
      <pc:sldChg chg="del">
        <pc:chgData name="Shamanda Medina" userId="222f55b8-e418-4edb-a58b-232662815dec" providerId="ADAL" clId="{63C346A2-7F13-40EE-9996-A5D37B5032AC}" dt="2023-10-11T14:47:48.969" v="2" actId="47"/>
        <pc:sldMkLst>
          <pc:docMk/>
          <pc:sldMk cId="1678503772" sldId="499"/>
        </pc:sldMkLst>
      </pc:sldChg>
      <pc:sldChg chg="modSp add mod">
        <pc:chgData name="Shamanda Medina" userId="222f55b8-e418-4edb-a58b-232662815dec" providerId="ADAL" clId="{63C346A2-7F13-40EE-9996-A5D37B5032AC}" dt="2023-10-11T14:48:05.793" v="8" actId="14100"/>
        <pc:sldMkLst>
          <pc:docMk/>
          <pc:sldMk cId="3628843013" sldId="500"/>
        </pc:sldMkLst>
        <pc:spChg chg="mod">
          <ac:chgData name="Shamanda Medina" userId="222f55b8-e418-4edb-a58b-232662815dec" providerId="ADAL" clId="{63C346A2-7F13-40EE-9996-A5D37B5032AC}" dt="2023-10-11T14:48:04.263" v="6" actId="1076"/>
          <ac:spMkLst>
            <pc:docMk/>
            <pc:sldMk cId="3628843013" sldId="500"/>
            <ac:spMk id="3" creationId="{5F4EFA6D-A757-BADC-0889-F1F1C60C9F18}"/>
          </ac:spMkLst>
        </pc:spChg>
        <pc:picChg chg="mod">
          <ac:chgData name="Shamanda Medina" userId="222f55b8-e418-4edb-a58b-232662815dec" providerId="ADAL" clId="{63C346A2-7F13-40EE-9996-A5D37B5032AC}" dt="2023-10-11T14:48:05.793" v="8" actId="14100"/>
          <ac:picMkLst>
            <pc:docMk/>
            <pc:sldMk cId="3628843013" sldId="500"/>
            <ac:picMk id="5" creationId="{63A0E6CA-86BD-3D6A-8304-7CD549DC3801}"/>
          </ac:picMkLst>
        </pc:picChg>
      </pc:sldChg>
      <pc:sldChg chg="modSp add mod">
        <pc:chgData name="Shamanda Medina" userId="222f55b8-e418-4edb-a58b-232662815dec" providerId="ADAL" clId="{63C346A2-7F13-40EE-9996-A5D37B5032AC}" dt="2023-10-11T14:49:41.299" v="40" actId="14100"/>
        <pc:sldMkLst>
          <pc:docMk/>
          <pc:sldMk cId="3038771330" sldId="501"/>
        </pc:sldMkLst>
        <pc:spChg chg="mod">
          <ac:chgData name="Shamanda Medina" userId="222f55b8-e418-4edb-a58b-232662815dec" providerId="ADAL" clId="{63C346A2-7F13-40EE-9996-A5D37B5032AC}" dt="2023-10-11T14:49:41.299" v="40" actId="14100"/>
          <ac:spMkLst>
            <pc:docMk/>
            <pc:sldMk cId="3038771330" sldId="501"/>
            <ac:spMk id="5" creationId="{00000000-0000-0000-0000-000000000000}"/>
          </ac:spMkLst>
        </pc:spChg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2348060233" sldId="502"/>
        </pc:sldMkLst>
      </pc:sldChg>
      <pc:sldChg chg="add">
        <pc:chgData name="Shamanda Medina" userId="222f55b8-e418-4edb-a58b-232662815dec" providerId="ADAL" clId="{63C346A2-7F13-40EE-9996-A5D37B5032AC}" dt="2023-10-11T14:47:33.148" v="1"/>
        <pc:sldMkLst>
          <pc:docMk/>
          <pc:sldMk cId="1480854380" sldId="503"/>
        </pc:sldMkLst>
      </pc:sldChg>
      <pc:sldChg chg="modSp add mod">
        <pc:chgData name="Shamanda Medina" userId="222f55b8-e418-4edb-a58b-232662815dec" providerId="ADAL" clId="{63C346A2-7F13-40EE-9996-A5D37B5032AC}" dt="2023-10-11T14:50:19.601" v="54" actId="14100"/>
        <pc:sldMkLst>
          <pc:docMk/>
          <pc:sldMk cId="2756637988" sldId="504"/>
        </pc:sldMkLst>
        <pc:spChg chg="mod">
          <ac:chgData name="Shamanda Medina" userId="222f55b8-e418-4edb-a58b-232662815dec" providerId="ADAL" clId="{63C346A2-7F13-40EE-9996-A5D37B5032AC}" dt="2023-10-11T14:50:19.601" v="54" actId="14100"/>
          <ac:spMkLst>
            <pc:docMk/>
            <pc:sldMk cId="2756637988" sldId="504"/>
            <ac:spMk id="2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50:17.773" v="53" actId="14100"/>
          <ac:spMkLst>
            <pc:docMk/>
            <pc:sldMk cId="2756637988" sldId="504"/>
            <ac:spMk id="4" creationId="{00000000-0000-0000-0000-000000000000}"/>
          </ac:spMkLst>
        </pc:spChg>
        <pc:spChg chg="mod">
          <ac:chgData name="Shamanda Medina" userId="222f55b8-e418-4edb-a58b-232662815dec" providerId="ADAL" clId="{63C346A2-7F13-40EE-9996-A5D37B5032AC}" dt="2023-10-11T14:50:12.651" v="51" actId="1076"/>
          <ac:spMkLst>
            <pc:docMk/>
            <pc:sldMk cId="2756637988" sldId="504"/>
            <ac:spMk id="5" creationId="{00000000-0000-0000-0000-000000000000}"/>
          </ac:spMkLst>
        </pc:spChg>
      </pc:sldChg>
      <pc:sldChg chg="modSp add mod">
        <pc:chgData name="Shamanda Medina" userId="222f55b8-e418-4edb-a58b-232662815dec" providerId="ADAL" clId="{63C346A2-7F13-40EE-9996-A5D37B5032AC}" dt="2023-10-11T14:50:54.557" v="64" actId="14100"/>
        <pc:sldMkLst>
          <pc:docMk/>
          <pc:sldMk cId="0" sldId="505"/>
        </pc:sldMkLst>
        <pc:spChg chg="mod">
          <ac:chgData name="Shamanda Medina" userId="222f55b8-e418-4edb-a58b-232662815dec" providerId="ADAL" clId="{63C346A2-7F13-40EE-9996-A5D37B5032AC}" dt="2023-10-11T14:50:54.557" v="64" actId="14100"/>
          <ac:spMkLst>
            <pc:docMk/>
            <pc:sldMk cId="0" sldId="505"/>
            <ac:spMk id="3" creationId="{00000000-0000-0000-0000-000000000000}"/>
          </ac:spMkLst>
        </pc:spChg>
      </pc:sldChg>
      <pc:sldChg chg="modSp add mod">
        <pc:chgData name="Shamanda Medina" userId="222f55b8-e418-4edb-a58b-232662815dec" providerId="ADAL" clId="{63C346A2-7F13-40EE-9996-A5D37B5032AC}" dt="2023-10-11T14:51:13.672" v="69" actId="1076"/>
        <pc:sldMkLst>
          <pc:docMk/>
          <pc:sldMk cId="0" sldId="506"/>
        </pc:sldMkLst>
        <pc:spChg chg="mod">
          <ac:chgData name="Shamanda Medina" userId="222f55b8-e418-4edb-a58b-232662815dec" providerId="ADAL" clId="{63C346A2-7F13-40EE-9996-A5D37B5032AC}" dt="2023-10-11T14:51:13.672" v="69" actId="1076"/>
          <ac:spMkLst>
            <pc:docMk/>
            <pc:sldMk cId="0" sldId="506"/>
            <ac:spMk id="5" creationId="{00000000-0000-0000-0000-000000000000}"/>
          </ac:spMkLst>
        </pc:spChg>
        <pc:grpChg chg="mod">
          <ac:chgData name="Shamanda Medina" userId="222f55b8-e418-4edb-a58b-232662815dec" providerId="ADAL" clId="{63C346A2-7F13-40EE-9996-A5D37B5032AC}" dt="2023-10-11T14:51:10.891" v="68" actId="1076"/>
          <ac:grpSpMkLst>
            <pc:docMk/>
            <pc:sldMk cId="0" sldId="506"/>
            <ac:grpSpMk id="2" creationId="{00000000-0000-0000-0000-000000000000}"/>
          </ac:grpSpMkLst>
        </pc:grpChg>
        <pc:picChg chg="mod">
          <ac:chgData name="Shamanda Medina" userId="222f55b8-e418-4edb-a58b-232662815dec" providerId="ADAL" clId="{63C346A2-7F13-40EE-9996-A5D37B5032AC}" dt="2023-10-11T14:51:08.864" v="67" actId="1076"/>
          <ac:picMkLst>
            <pc:docMk/>
            <pc:sldMk cId="0" sldId="506"/>
            <ac:picMk id="6" creationId="{00000000-0000-0000-0000-000000000000}"/>
          </ac:picMkLst>
        </pc:picChg>
      </pc:sldChg>
      <pc:sldChg chg="modSp add mod">
        <pc:chgData name="Shamanda Medina" userId="222f55b8-e418-4edb-a58b-232662815dec" providerId="ADAL" clId="{63C346A2-7F13-40EE-9996-A5D37B5032AC}" dt="2023-10-11T14:51:25.823" v="72" actId="255"/>
        <pc:sldMkLst>
          <pc:docMk/>
          <pc:sldMk cId="2722367824" sldId="507"/>
        </pc:sldMkLst>
        <pc:spChg chg="mod">
          <ac:chgData name="Shamanda Medina" userId="222f55b8-e418-4edb-a58b-232662815dec" providerId="ADAL" clId="{63C346A2-7F13-40EE-9996-A5D37B5032AC}" dt="2023-10-11T14:51:25.823" v="72" actId="255"/>
          <ac:spMkLst>
            <pc:docMk/>
            <pc:sldMk cId="2722367824" sldId="507"/>
            <ac:spMk id="5" creationId="{00000000-0000-0000-0000-000000000000}"/>
          </ac:spMkLst>
        </pc:spChg>
      </pc:sldChg>
      <pc:sldMasterChg chg="delSldLayout">
        <pc:chgData name="Shamanda Medina" userId="222f55b8-e418-4edb-a58b-232662815dec" providerId="ADAL" clId="{63C346A2-7F13-40EE-9996-A5D37B5032AC}" dt="2023-10-11T14:47:48.969" v="2" actId="47"/>
        <pc:sldMasterMkLst>
          <pc:docMk/>
          <pc:sldMasterMk cId="743362027" sldId="2147483668"/>
        </pc:sldMasterMkLst>
        <pc:sldLayoutChg chg="del">
          <pc:chgData name="Shamanda Medina" userId="222f55b8-e418-4edb-a58b-232662815dec" providerId="ADAL" clId="{63C346A2-7F13-40EE-9996-A5D37B5032AC}" dt="2023-10-11T14:47:48.969" v="2" actId="47"/>
          <pc:sldLayoutMkLst>
            <pc:docMk/>
            <pc:sldMasterMk cId="743362027" sldId="2147483668"/>
            <pc:sldLayoutMk cId="61032694" sldId="2147483705"/>
          </pc:sldLayoutMkLst>
        </pc:sldLayoutChg>
        <pc:sldLayoutChg chg="del">
          <pc:chgData name="Shamanda Medina" userId="222f55b8-e418-4edb-a58b-232662815dec" providerId="ADAL" clId="{63C346A2-7F13-40EE-9996-A5D37B5032AC}" dt="2023-10-11T14:47:48.969" v="2" actId="47"/>
          <pc:sldLayoutMkLst>
            <pc:docMk/>
            <pc:sldMasterMk cId="743362027" sldId="2147483668"/>
            <pc:sldLayoutMk cId="1649751356" sldId="2147483706"/>
          </pc:sldLayoutMkLst>
        </pc:sldLayoutChg>
        <pc:sldLayoutChg chg="del">
          <pc:chgData name="Shamanda Medina" userId="222f55b8-e418-4edb-a58b-232662815dec" providerId="ADAL" clId="{63C346A2-7F13-40EE-9996-A5D37B5032AC}" dt="2023-10-11T14:47:48.969" v="2" actId="47"/>
          <pc:sldLayoutMkLst>
            <pc:docMk/>
            <pc:sldMasterMk cId="743362027" sldId="2147483668"/>
            <pc:sldLayoutMk cId="1004953284" sldId="2147483707"/>
          </pc:sldLayoutMkLst>
        </pc:sldLayoutChg>
      </pc:sldMasterChg>
    </pc:docChg>
  </pc:docChgLst>
  <pc:docChgLst>
    <pc:chgData name="Shirly Abello" userId="a18cc6d6-c720-4925-8f05-ee9e1ae17eca" providerId="ADAL" clId="{075C032D-4A69-400C-A169-53FB8E4E7F0B}"/>
    <pc:docChg chg="modSld sldOrd">
      <pc:chgData name="Shirly Abello" userId="a18cc6d6-c720-4925-8f05-ee9e1ae17eca" providerId="ADAL" clId="{075C032D-4A69-400C-A169-53FB8E4E7F0B}" dt="2023-04-24T14:32:54.437" v="1"/>
      <pc:docMkLst>
        <pc:docMk/>
      </pc:docMkLst>
      <pc:sldChg chg="ord">
        <pc:chgData name="Shirly Abello" userId="a18cc6d6-c720-4925-8f05-ee9e1ae17eca" providerId="ADAL" clId="{075C032D-4A69-400C-A169-53FB8E4E7F0B}" dt="2023-04-24T14:32:54.437" v="1"/>
        <pc:sldMkLst>
          <pc:docMk/>
          <pc:sldMk cId="3747523962" sldId="466"/>
        </pc:sldMkLst>
      </pc:sldChg>
    </pc:docChg>
  </pc:docChgLst>
  <pc:docChgLst>
    <pc:chgData name="Shamanda Medina" userId="222f55b8-e418-4edb-a58b-232662815dec" providerId="ADAL" clId="{7DAA691A-0F96-43DF-A289-00083EA0791C}"/>
    <pc:docChg chg="undo custSel addSld delSld modSld">
      <pc:chgData name="Shamanda Medina" userId="222f55b8-e418-4edb-a58b-232662815dec" providerId="ADAL" clId="{7DAA691A-0F96-43DF-A289-00083EA0791C}" dt="2023-10-11T14:56:36.725" v="35" actId="14100"/>
      <pc:docMkLst>
        <pc:docMk/>
      </pc:docMkLst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257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58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259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60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3429384669" sldId="261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62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63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64"/>
        </pc:sldMkLst>
      </pc:sldChg>
      <pc:sldChg chg="delSp modSp add mod">
        <pc:chgData name="Shamanda Medina" userId="222f55b8-e418-4edb-a58b-232662815dec" providerId="ADAL" clId="{7DAA691A-0F96-43DF-A289-00083EA0791C}" dt="2023-10-11T14:55:49.610" v="26" actId="478"/>
        <pc:sldMkLst>
          <pc:docMk/>
          <pc:sldMk cId="0" sldId="265"/>
        </pc:sldMkLst>
        <pc:spChg chg="mod">
          <ac:chgData name="Shamanda Medina" userId="222f55b8-e418-4edb-a58b-232662815dec" providerId="ADAL" clId="{7DAA691A-0F96-43DF-A289-00083EA0791C}" dt="2023-10-11T14:54:26.674" v="8" actId="6549"/>
          <ac:spMkLst>
            <pc:docMk/>
            <pc:sldMk cId="0" sldId="265"/>
            <ac:spMk id="3" creationId="{00000000-0000-0000-0000-000000000000}"/>
          </ac:spMkLst>
        </pc:spChg>
        <pc:spChg chg="del mod">
          <ac:chgData name="Shamanda Medina" userId="222f55b8-e418-4edb-a58b-232662815dec" providerId="ADAL" clId="{7DAA691A-0F96-43DF-A289-00083EA0791C}" dt="2023-10-11T14:55:49.610" v="26" actId="478"/>
          <ac:spMkLst>
            <pc:docMk/>
            <pc:sldMk cId="0" sldId="265"/>
            <ac:spMk id="4" creationId="{00000000-0000-0000-0000-000000000000}"/>
          </ac:spMkLst>
        </pc:spChg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266"/>
        </pc:sldMkLst>
      </pc:sldChg>
      <pc:sldChg chg="modSp add">
        <pc:chgData name="Shamanda Medina" userId="222f55b8-e418-4edb-a58b-232662815dec" providerId="ADAL" clId="{7DAA691A-0F96-43DF-A289-00083EA0791C}" dt="2023-10-11T14:54:49.275" v="15" actId="1076"/>
        <pc:sldMkLst>
          <pc:docMk/>
          <pc:sldMk cId="0" sldId="267"/>
        </pc:sldMkLst>
        <pc:picChg chg="mod">
          <ac:chgData name="Shamanda Medina" userId="222f55b8-e418-4edb-a58b-232662815dec" providerId="ADAL" clId="{7DAA691A-0F96-43DF-A289-00083EA0791C}" dt="2023-10-11T14:54:49.275" v="15" actId="1076"/>
          <ac:picMkLst>
            <pc:docMk/>
            <pc:sldMk cId="0" sldId="267"/>
            <ac:picMk id="4098" creationId="{C3341338-04DE-F178-6CB1-E9638E973A6E}"/>
          </ac:picMkLst>
        </pc:picChg>
      </pc:sldChg>
      <pc:sldChg chg="delSp modSp add mod setBg delDesignElem">
        <pc:chgData name="Shamanda Medina" userId="222f55b8-e418-4edb-a58b-232662815dec" providerId="ADAL" clId="{7DAA691A-0F96-43DF-A289-00083EA0791C}" dt="2023-10-11T14:55:31.746" v="24" actId="790"/>
        <pc:sldMkLst>
          <pc:docMk/>
          <pc:sldMk cId="0" sldId="268"/>
        </pc:sldMkLst>
        <pc:spChg chg="mod">
          <ac:chgData name="Shamanda Medina" userId="222f55b8-e418-4edb-a58b-232662815dec" providerId="ADAL" clId="{7DAA691A-0F96-43DF-A289-00083EA0791C}" dt="2023-10-11T14:55:31.746" v="24" actId="790"/>
          <ac:spMkLst>
            <pc:docMk/>
            <pc:sldMk cId="0" sldId="268"/>
            <ac:spMk id="3" creationId="{00000000-0000-0000-0000-000000000000}"/>
          </ac:spMkLst>
        </pc:spChg>
        <pc:spChg chg="del">
          <ac:chgData name="Shamanda Medina" userId="222f55b8-e418-4edb-a58b-232662815dec" providerId="ADAL" clId="{7DAA691A-0F96-43DF-A289-00083EA0791C}" dt="2023-10-11T14:53:46.724" v="3"/>
          <ac:spMkLst>
            <pc:docMk/>
            <pc:sldMk cId="0" sldId="268"/>
            <ac:spMk id="13319" creationId="{37C89E4B-3C9F-44B9-8B86-D9E3D112D8EC}"/>
          </ac:spMkLst>
        </pc:spChg>
        <pc:picChg chg="mod">
          <ac:chgData name="Shamanda Medina" userId="222f55b8-e418-4edb-a58b-232662815dec" providerId="ADAL" clId="{7DAA691A-0F96-43DF-A289-00083EA0791C}" dt="2023-10-11T14:55:21.125" v="20" actId="1076"/>
          <ac:picMkLst>
            <pc:docMk/>
            <pc:sldMk cId="0" sldId="268"/>
            <ac:picMk id="13314" creationId="{83D914A3-CD80-1BC0-256C-3559794B6F86}"/>
          </ac:picMkLst>
        </pc:picChg>
        <pc:cxnChg chg="del">
          <ac:chgData name="Shamanda Medina" userId="222f55b8-e418-4edb-a58b-232662815dec" providerId="ADAL" clId="{7DAA691A-0F96-43DF-A289-00083EA0791C}" dt="2023-10-11T14:53:46.724" v="3"/>
          <ac:cxnSpMkLst>
            <pc:docMk/>
            <pc:sldMk cId="0" sldId="268"/>
            <ac:cxnSpMk id="13321" creationId="{AA2EAA10-076F-46BD-8F0F-B9A2FB77A85C}"/>
          </ac:cxnSpMkLst>
        </pc:cxnChg>
        <pc:cxnChg chg="del">
          <ac:chgData name="Shamanda Medina" userId="222f55b8-e418-4edb-a58b-232662815dec" providerId="ADAL" clId="{7DAA691A-0F96-43DF-A289-00083EA0791C}" dt="2023-10-11T14:53:46.724" v="3"/>
          <ac:cxnSpMkLst>
            <pc:docMk/>
            <pc:sldMk cId="0" sldId="268"/>
            <ac:cxnSpMk id="13323" creationId="{D891E407-403B-4764-86C9-33A56D3BCAA3}"/>
          </ac:cxnSpMkLst>
        </pc:cxnChg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271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2604424227" sldId="272"/>
        </pc:sldMkLst>
      </pc:sldChg>
      <pc:sldChg chg="delSp modSp add setBg delDesignElem">
        <pc:chgData name="Shamanda Medina" userId="222f55b8-e418-4edb-a58b-232662815dec" providerId="ADAL" clId="{7DAA691A-0F96-43DF-A289-00083EA0791C}" dt="2023-10-11T14:54:05.588" v="4" actId="1076"/>
        <pc:sldMkLst>
          <pc:docMk/>
          <pc:sldMk cId="0" sldId="275"/>
        </pc:sldMkLst>
        <pc:spChg chg="del">
          <ac:chgData name="Shamanda Medina" userId="222f55b8-e418-4edb-a58b-232662815dec" providerId="ADAL" clId="{7DAA691A-0F96-43DF-A289-00083EA0791C}" dt="2023-10-11T14:53:46.724" v="3"/>
          <ac:spMkLst>
            <pc:docMk/>
            <pc:sldMk cId="0" sldId="275"/>
            <ac:spMk id="14" creationId="{357DD0D3-F869-46D0-944C-6EC60E19E351}"/>
          </ac:spMkLst>
        </pc:spChg>
        <pc:picChg chg="mod">
          <ac:chgData name="Shamanda Medina" userId="222f55b8-e418-4edb-a58b-232662815dec" providerId="ADAL" clId="{7DAA691A-0F96-43DF-A289-00083EA0791C}" dt="2023-10-11T14:54:05.588" v="4" actId="1076"/>
          <ac:picMkLst>
            <pc:docMk/>
            <pc:sldMk cId="0" sldId="275"/>
            <ac:picMk id="7" creationId="{B0CC8FC1-3687-064E-EB4A-EB7B714AA00B}"/>
          </ac:picMkLst>
        </pc:picChg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3109530190" sldId="456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3164137568" sldId="457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814778236" sldId="458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3483244669" sldId="459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143453283" sldId="460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1129928655" sldId="461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119223603" sldId="462"/>
        </pc:sldMkLst>
      </pc:sldChg>
      <pc:sldChg chg="add del">
        <pc:chgData name="Shamanda Medina" userId="222f55b8-e418-4edb-a58b-232662815dec" providerId="ADAL" clId="{7DAA691A-0F96-43DF-A289-00083EA0791C}" dt="2023-10-11T14:55:12.879" v="17" actId="47"/>
        <pc:sldMkLst>
          <pc:docMk/>
          <pc:sldMk cId="716335035" sldId="465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2942501855" sldId="468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2614080904" sldId="471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590868362" sldId="473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484"/>
        </pc:sldMkLst>
      </pc:sldChg>
      <pc:sldChg chg="del">
        <pc:chgData name="Shamanda Medina" userId="222f55b8-e418-4edb-a58b-232662815dec" providerId="ADAL" clId="{7DAA691A-0F96-43DF-A289-00083EA0791C}" dt="2023-10-11T14:53:16.305" v="0" actId="47"/>
        <pc:sldMkLst>
          <pc:docMk/>
          <pc:sldMk cId="3628843013" sldId="500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3038771330" sldId="501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2348060233" sldId="502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1480854380" sldId="503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2756637988" sldId="504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505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0" sldId="506"/>
        </pc:sldMkLst>
      </pc:sldChg>
      <pc:sldChg chg="del">
        <pc:chgData name="Shamanda Medina" userId="222f55b8-e418-4edb-a58b-232662815dec" providerId="ADAL" clId="{7DAA691A-0F96-43DF-A289-00083EA0791C}" dt="2023-10-11T14:55:12.879" v="17" actId="47"/>
        <pc:sldMkLst>
          <pc:docMk/>
          <pc:sldMk cId="2722367824" sldId="507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508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509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510"/>
        </pc:sldMkLst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511"/>
        </pc:sldMkLst>
      </pc:sldChg>
      <pc:sldChg chg="modSp add mod">
        <pc:chgData name="Shamanda Medina" userId="222f55b8-e418-4edb-a58b-232662815dec" providerId="ADAL" clId="{7DAA691A-0F96-43DF-A289-00083EA0791C}" dt="2023-10-11T14:56:36.725" v="35" actId="14100"/>
        <pc:sldMkLst>
          <pc:docMk/>
          <pc:sldMk cId="0" sldId="512"/>
        </pc:sldMkLst>
        <pc:spChg chg="mod">
          <ac:chgData name="Shamanda Medina" userId="222f55b8-e418-4edb-a58b-232662815dec" providerId="ADAL" clId="{7DAA691A-0F96-43DF-A289-00083EA0791C}" dt="2023-10-11T14:56:36.725" v="35" actId="14100"/>
          <ac:spMkLst>
            <pc:docMk/>
            <pc:sldMk cId="0" sldId="512"/>
            <ac:spMk id="3" creationId="{00000000-0000-0000-0000-000000000000}"/>
          </ac:spMkLst>
        </pc:spChg>
        <pc:spChg chg="mod">
          <ac:chgData name="Shamanda Medina" userId="222f55b8-e418-4edb-a58b-232662815dec" providerId="ADAL" clId="{7DAA691A-0F96-43DF-A289-00083EA0791C}" dt="2023-10-11T14:56:24.223" v="29" actId="14100"/>
          <ac:spMkLst>
            <pc:docMk/>
            <pc:sldMk cId="0" sldId="512"/>
            <ac:spMk id="4" creationId="{00000000-0000-0000-0000-000000000000}"/>
          </ac:spMkLst>
        </pc:spChg>
        <pc:picChg chg="mod">
          <ac:chgData name="Shamanda Medina" userId="222f55b8-e418-4edb-a58b-232662815dec" providerId="ADAL" clId="{7DAA691A-0F96-43DF-A289-00083EA0791C}" dt="2023-10-11T14:56:26.179" v="30" actId="14100"/>
          <ac:picMkLst>
            <pc:docMk/>
            <pc:sldMk cId="0" sldId="512"/>
            <ac:picMk id="11268" creationId="{0EDA6EDF-C4E4-044E-3C23-4B235785A73E}"/>
          </ac:picMkLst>
        </pc:picChg>
      </pc:sldChg>
      <pc:sldChg chg="add">
        <pc:chgData name="Shamanda Medina" userId="222f55b8-e418-4edb-a58b-232662815dec" providerId="ADAL" clId="{7DAA691A-0F96-43DF-A289-00083EA0791C}" dt="2023-10-11T14:53:46.724" v="3"/>
        <pc:sldMkLst>
          <pc:docMk/>
          <pc:sldMk cId="0" sldId="513"/>
        </pc:sldMkLst>
      </pc:sldChg>
      <pc:sldChg chg="modSp add mod">
        <pc:chgData name="Shamanda Medina" userId="222f55b8-e418-4edb-a58b-232662815dec" providerId="ADAL" clId="{7DAA691A-0F96-43DF-A289-00083EA0791C}" dt="2023-10-11T14:54:46.689" v="14" actId="1076"/>
        <pc:sldMkLst>
          <pc:docMk/>
          <pc:sldMk cId="0" sldId="514"/>
        </pc:sldMkLst>
        <pc:spChg chg="mod">
          <ac:chgData name="Shamanda Medina" userId="222f55b8-e418-4edb-a58b-232662815dec" providerId="ADAL" clId="{7DAA691A-0F96-43DF-A289-00083EA0791C}" dt="2023-10-11T14:54:45.640" v="13" actId="1076"/>
          <ac:spMkLst>
            <pc:docMk/>
            <pc:sldMk cId="0" sldId="514"/>
            <ac:spMk id="3" creationId="{00000000-0000-0000-0000-000000000000}"/>
          </ac:spMkLst>
        </pc:spChg>
        <pc:picChg chg="mod">
          <ac:chgData name="Shamanda Medina" userId="222f55b8-e418-4edb-a58b-232662815dec" providerId="ADAL" clId="{7DAA691A-0F96-43DF-A289-00083EA0791C}" dt="2023-10-11T14:54:46.689" v="14" actId="1076"/>
          <ac:picMkLst>
            <pc:docMk/>
            <pc:sldMk cId="0" sldId="514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5287C-93CB-473B-84E3-A6A1859C7DC1}" type="datetimeFigureOut">
              <a:rPr lang="es-CO" smtClean="0"/>
              <a:t>11/10/2023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56020-858E-455B-8AF7-BAB83E1F69C8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5230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126ff3f3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g1e126ff3f3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02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126ff3f3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1e126ff3f3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e126ff3f36_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1e126ff3f36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3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7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4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3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0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3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7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7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7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4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760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6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4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90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121524-9AB3-48B8-BF38-B03BC136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35" y="3841750"/>
            <a:ext cx="3338665" cy="287972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046FA3-1885-4FFC-A9D0-6C191D4F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  <p:pic>
        <p:nvPicPr>
          <p:cNvPr id="5" name="Picture 2" descr="Te gustaría saber cual es la buena postura en la oficina? | Prevencionar">
            <a:extLst>
              <a:ext uri="{FF2B5EF4-FFF2-40B4-BE49-F238E27FC236}">
                <a16:creationId xmlns:a16="http://schemas.microsoft.com/office/drawing/2014/main" id="{CFF95067-2E8A-4436-A149-4376C5E26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-2" b="7802"/>
          <a:stretch/>
        </p:blipFill>
        <p:spPr bwMode="auto">
          <a:xfrm>
            <a:off x="2180864" y="1380926"/>
            <a:ext cx="3239915" cy="198884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9CD684-84E7-4DAB-90EB-67C306AC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604" y="1380926"/>
            <a:ext cx="1489380" cy="20799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F049E8-41F8-42B9-BCCE-6E316A0B375C}"/>
              </a:ext>
            </a:extLst>
          </p:cNvPr>
          <p:cNvSpPr txBox="1"/>
          <p:nvPr/>
        </p:nvSpPr>
        <p:spPr>
          <a:xfrm>
            <a:off x="2898714" y="696774"/>
            <a:ext cx="136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POSTURA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07CE45-CF9F-4873-A696-17AF79963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160" y="1263531"/>
            <a:ext cx="3239915" cy="215219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E8408F4-CC40-4C2D-9899-A3C16D0770AE}"/>
              </a:ext>
            </a:extLst>
          </p:cNvPr>
          <p:cNvSpPr txBox="1"/>
          <p:nvPr/>
        </p:nvSpPr>
        <p:spPr>
          <a:xfrm>
            <a:off x="7064776" y="696774"/>
            <a:ext cx="3722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¿QUE PODEMOS VER O SENTIR?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7BEACE9-D27D-4030-9166-6C411FDF111A}"/>
              </a:ext>
            </a:extLst>
          </p:cNvPr>
          <p:cNvSpPr txBox="1"/>
          <p:nvPr/>
        </p:nvSpPr>
        <p:spPr>
          <a:xfrm>
            <a:off x="5841905" y="3870356"/>
            <a:ext cx="233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32" name="Picture 8" descr="Ergonomía: September 2006">
            <a:extLst>
              <a:ext uri="{FF2B5EF4-FFF2-40B4-BE49-F238E27FC236}">
                <a16:creationId xmlns:a16="http://schemas.microsoft.com/office/drawing/2014/main" id="{A89555CF-C390-40BD-A6E4-0BF4360D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04" y="4554499"/>
            <a:ext cx="5112568" cy="14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6D6F7E-B00E-4510-9CC6-D7D7B5F27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A95C197-DB11-4157-BB3B-E283F78C603E}"/>
              </a:ext>
            </a:extLst>
          </p:cNvPr>
          <p:cNvSpPr/>
          <p:nvPr/>
        </p:nvSpPr>
        <p:spPr>
          <a:xfrm flipH="1">
            <a:off x="5519936" y="2231897"/>
            <a:ext cx="792088" cy="64807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098" name="Picture 2" descr="Adhara ergonomia">
            <a:extLst>
              <a:ext uri="{FF2B5EF4-FFF2-40B4-BE49-F238E27FC236}">
                <a16:creationId xmlns:a16="http://schemas.microsoft.com/office/drawing/2014/main" id="{1DA890C2-CEE6-4883-92BB-26947652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74" y="549275"/>
            <a:ext cx="1871774" cy="27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42A65D5-647F-4191-B448-169140BF0FB6}"/>
              </a:ext>
            </a:extLst>
          </p:cNvPr>
          <p:cNvSpPr txBox="1"/>
          <p:nvPr/>
        </p:nvSpPr>
        <p:spPr>
          <a:xfrm>
            <a:off x="9462710" y="1047685"/>
            <a:ext cx="136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POSTURA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4EC0628-139F-4355-A2FD-717C5ECF2D16}"/>
              </a:ext>
            </a:extLst>
          </p:cNvPr>
          <p:cNvSpPr txBox="1"/>
          <p:nvPr/>
        </p:nvSpPr>
        <p:spPr>
          <a:xfrm>
            <a:off x="2567878" y="960875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¿QUE PODEMOS SENTIR?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0532EF-905D-42B1-A410-CA6EB6F6987C}"/>
              </a:ext>
            </a:extLst>
          </p:cNvPr>
          <p:cNvSpPr txBox="1"/>
          <p:nvPr/>
        </p:nvSpPr>
        <p:spPr>
          <a:xfrm>
            <a:off x="2390121" y="4585902"/>
            <a:ext cx="131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89D889EA-BF23-48B8-AA7E-9AED47FF0450}"/>
              </a:ext>
            </a:extLst>
          </p:cNvPr>
          <p:cNvSpPr/>
          <p:nvPr/>
        </p:nvSpPr>
        <p:spPr>
          <a:xfrm>
            <a:off x="3709971" y="4349992"/>
            <a:ext cx="792088" cy="80047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A0EA7D-C970-47C8-B941-03C9EC9E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638" y="3692023"/>
            <a:ext cx="4737497" cy="2616702"/>
          </a:xfrm>
          <a:prstGeom prst="rect">
            <a:avLst/>
          </a:prstGeom>
        </p:spPr>
      </p:pic>
      <p:pic>
        <p:nvPicPr>
          <p:cNvPr id="3074" name="Picture 2" descr="Síntomas y tratamiento para la tendinitis | Alivio del dolor del codo de  tenista - PPOA">
            <a:extLst>
              <a:ext uri="{FF2B5EF4-FFF2-40B4-BE49-F238E27FC236}">
                <a16:creationId xmlns:a16="http://schemas.microsoft.com/office/drawing/2014/main" id="{D193548D-878E-466A-B07D-36B23BD1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79" y="1555685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0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Qué es el síndrome del túnel carpiano? - Clínica PHYSIS">
            <a:extLst>
              <a:ext uri="{FF2B5EF4-FFF2-40B4-BE49-F238E27FC236}">
                <a16:creationId xmlns:a16="http://schemas.microsoft.com/office/drawing/2014/main" id="{90C3CA07-1709-4547-8364-C833887E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1047">
            <a:off x="7674814" y="1788915"/>
            <a:ext cx="2276478" cy="234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42051C-3134-4848-A6F2-3300062B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076" y="410372"/>
            <a:ext cx="8229600" cy="648072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accent6"/>
                </a:solidFill>
              </a:rPr>
              <a:t>RELACIÓN DE MOVIMIENTOS REPETITIVOS Y SINTOMATOLOGÍA</a:t>
            </a:r>
            <a:endParaRPr lang="es-CO" sz="3200" dirty="0">
              <a:solidFill>
                <a:schemeClr val="accent6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6D6F7E-B00E-4510-9CC6-D7D7B5F27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A95C197-DB11-4157-BB3B-E283F78C603E}"/>
              </a:ext>
            </a:extLst>
          </p:cNvPr>
          <p:cNvSpPr/>
          <p:nvPr/>
        </p:nvSpPr>
        <p:spPr>
          <a:xfrm>
            <a:off x="5699956" y="2324490"/>
            <a:ext cx="792088" cy="64807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2A65D5-647F-4191-B448-169140BF0FB6}"/>
              </a:ext>
            </a:extLst>
          </p:cNvPr>
          <p:cNvSpPr txBox="1"/>
          <p:nvPr/>
        </p:nvSpPr>
        <p:spPr>
          <a:xfrm>
            <a:off x="2619457" y="1538259"/>
            <a:ext cx="167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MOVIMIENTOS 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4EC0628-139F-4355-A2FD-717C5ECF2D16}"/>
              </a:ext>
            </a:extLst>
          </p:cNvPr>
          <p:cNvSpPr txBox="1"/>
          <p:nvPr/>
        </p:nvSpPr>
        <p:spPr>
          <a:xfrm>
            <a:off x="7896201" y="1484784"/>
            <a:ext cx="183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CONSECUENCIA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0532EF-905D-42B1-A410-CA6EB6F6987C}"/>
              </a:ext>
            </a:extLst>
          </p:cNvPr>
          <p:cNvSpPr txBox="1"/>
          <p:nvPr/>
        </p:nvSpPr>
        <p:spPr>
          <a:xfrm>
            <a:off x="2118151" y="4611312"/>
            <a:ext cx="131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El síndrome del ratón, una lesión habitual cuando trabajas con el ordenador">
            <a:extLst>
              <a:ext uri="{FF2B5EF4-FFF2-40B4-BE49-F238E27FC236}">
                <a16:creationId xmlns:a16="http://schemas.microsoft.com/office/drawing/2014/main" id="{DA7566D4-E2C7-4904-A74A-161168E3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53" y="1876813"/>
            <a:ext cx="2480494" cy="16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STRUCTIVO DE PAUSAS ACTIVAS SALUDABLES">
            <a:extLst>
              <a:ext uri="{FF2B5EF4-FFF2-40B4-BE49-F238E27FC236}">
                <a16:creationId xmlns:a16="http://schemas.microsoft.com/office/drawing/2014/main" id="{A2B13C20-FE54-49AE-B503-2C8F9246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21" y="4038416"/>
            <a:ext cx="2868470" cy="21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AUSAS ACTIVAS DURANTE LA PRÁCTICA MUSICAL">
            <a:extLst>
              <a:ext uri="{FF2B5EF4-FFF2-40B4-BE49-F238E27FC236}">
                <a16:creationId xmlns:a16="http://schemas.microsoft.com/office/drawing/2014/main" id="{6D7393B5-4D0B-45AC-9758-FD42B71E8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99" y="4441630"/>
            <a:ext cx="2966752" cy="160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nfermedad de D'Quervain - Clínica Traumatología Darder">
            <a:extLst>
              <a:ext uri="{FF2B5EF4-FFF2-40B4-BE49-F238E27FC236}">
                <a16:creationId xmlns:a16="http://schemas.microsoft.com/office/drawing/2014/main" id="{EFA3E61B-A245-4D07-B0E8-932381D4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36" y="1570671"/>
            <a:ext cx="1680977" cy="16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6D6F7E-B00E-4510-9CC6-D7D7B5F27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2A65D5-647F-4191-B448-169140BF0FB6}"/>
              </a:ext>
            </a:extLst>
          </p:cNvPr>
          <p:cNvSpPr txBox="1"/>
          <p:nvPr/>
        </p:nvSpPr>
        <p:spPr>
          <a:xfrm>
            <a:off x="1919536" y="1345518"/>
            <a:ext cx="1714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MOVIMIENTOS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4EC0628-139F-4355-A2FD-717C5ECF2D16}"/>
              </a:ext>
            </a:extLst>
          </p:cNvPr>
          <p:cNvSpPr txBox="1"/>
          <p:nvPr/>
        </p:nvSpPr>
        <p:spPr>
          <a:xfrm>
            <a:off x="5974726" y="1315507"/>
            <a:ext cx="343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¿QUÉ PODEMOS VER O SENTIR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0532EF-905D-42B1-A410-CA6EB6F6987C}"/>
              </a:ext>
            </a:extLst>
          </p:cNvPr>
          <p:cNvSpPr txBox="1"/>
          <p:nvPr/>
        </p:nvSpPr>
        <p:spPr>
          <a:xfrm>
            <a:off x="3902007" y="4444260"/>
            <a:ext cx="1333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Enganchado a los videojuegos a los 50 - Uppers">
            <a:extLst>
              <a:ext uri="{FF2B5EF4-FFF2-40B4-BE49-F238E27FC236}">
                <a16:creationId xmlns:a16="http://schemas.microsoft.com/office/drawing/2014/main" id="{7F87B4CA-8D52-471B-AACC-D22A83C5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71" y="4318042"/>
            <a:ext cx="1680977" cy="10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 De Persona Escribiendo En El Cuaderno · Fotos de stock gratuitas">
            <a:extLst>
              <a:ext uri="{FF2B5EF4-FFF2-40B4-BE49-F238E27FC236}">
                <a16:creationId xmlns:a16="http://schemas.microsoft.com/office/drawing/2014/main" id="{A03FE854-3176-47B2-9DF9-7F9FCA1F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24211"/>
            <a:ext cx="1680977" cy="11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res rápido escribiendo con el móvil? Descúbrelo con este test | Life -  ComputerHoy.com">
            <a:extLst>
              <a:ext uri="{FF2B5EF4-FFF2-40B4-BE49-F238E27FC236}">
                <a16:creationId xmlns:a16="http://schemas.microsoft.com/office/drawing/2014/main" id="{495DC3BA-8B66-4D06-B8E2-844EF529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08" y="2913986"/>
            <a:ext cx="1680977" cy="11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cinar para uno solo será más fácil (y sano) con estos consejos y recetas">
            <a:extLst>
              <a:ext uri="{FF2B5EF4-FFF2-40B4-BE49-F238E27FC236}">
                <a16:creationId xmlns:a16="http://schemas.microsoft.com/office/drawing/2014/main" id="{7F9A4A5D-64F3-41D7-8842-5EA2EB3C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42" y="5757706"/>
            <a:ext cx="1714709" cy="8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83DFF623-F443-4A90-ABC6-D4B5FD0E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00" y="289836"/>
            <a:ext cx="8229600" cy="648072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accent6"/>
                </a:solidFill>
              </a:rPr>
              <a:t>RELACIÓN DE MOVIMIENTOS REPETITIVOS Y SINTOMATOLOGÍA</a:t>
            </a:r>
            <a:endParaRPr lang="es-CO" sz="3200" dirty="0">
              <a:solidFill>
                <a:schemeClr val="accent6"/>
              </a:solidFill>
            </a:endParaRPr>
          </a:p>
        </p:txBody>
      </p:sp>
      <p:pic>
        <p:nvPicPr>
          <p:cNvPr id="2062" name="Picture 14" descr="Todo sobre la tendinitis en la muñeca - Clínica Forma">
            <a:extLst>
              <a:ext uri="{FF2B5EF4-FFF2-40B4-BE49-F238E27FC236}">
                <a16:creationId xmlns:a16="http://schemas.microsoft.com/office/drawing/2014/main" id="{2003191E-B768-4177-B28E-0ECE5866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90" y="1596281"/>
            <a:ext cx="2586867" cy="12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DSC00437.JPG">
            <a:extLst>
              <a:ext uri="{FF2B5EF4-FFF2-40B4-BE49-F238E27FC236}">
                <a16:creationId xmlns:a16="http://schemas.microsoft.com/office/drawing/2014/main" id="{3575D23D-6B9E-449C-A6AB-8393A8BF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44" y="3381544"/>
            <a:ext cx="1221088" cy="92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DSC00463.JPG">
            <a:extLst>
              <a:ext uri="{FF2B5EF4-FFF2-40B4-BE49-F238E27FC236}">
                <a16:creationId xmlns:a16="http://schemas.microsoft.com/office/drawing/2014/main" id="{71A63F9F-0528-4CC3-A346-BFD2C307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95" y="4424538"/>
            <a:ext cx="1241648" cy="92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 descr="DSC00465.JPG">
            <a:extLst>
              <a:ext uri="{FF2B5EF4-FFF2-40B4-BE49-F238E27FC236}">
                <a16:creationId xmlns:a16="http://schemas.microsoft.com/office/drawing/2014/main" id="{C058BD0E-FD19-4EAB-A9CE-8302F716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45" y="5434579"/>
            <a:ext cx="1222331" cy="90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DSC00452.JPG">
            <a:extLst>
              <a:ext uri="{FF2B5EF4-FFF2-40B4-BE49-F238E27FC236}">
                <a16:creationId xmlns:a16="http://schemas.microsoft.com/office/drawing/2014/main" id="{3A96A5BA-5D54-4DC0-BBB2-1EDF0170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23" y="3386461"/>
            <a:ext cx="1232176" cy="9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5" descr="deQuervains3">
            <a:extLst>
              <a:ext uri="{FF2B5EF4-FFF2-40B4-BE49-F238E27FC236}">
                <a16:creationId xmlns:a16="http://schemas.microsoft.com/office/drawing/2014/main" id="{07C7097E-9FF7-488E-8E0C-6E4E17D9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83" y="4429199"/>
            <a:ext cx="1275117" cy="181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Ejercicios de manos para la artritis | Cigna">
            <a:extLst>
              <a:ext uri="{FF2B5EF4-FFF2-40B4-BE49-F238E27FC236}">
                <a16:creationId xmlns:a16="http://schemas.microsoft.com/office/drawing/2014/main" id="{DBFF38FF-2A93-4EDE-B771-5706BA45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266" y="3201598"/>
            <a:ext cx="2262372" cy="12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log de Ayudas Dinámicas">
            <a:extLst>
              <a:ext uri="{FF2B5EF4-FFF2-40B4-BE49-F238E27FC236}">
                <a16:creationId xmlns:a16="http://schemas.microsoft.com/office/drawing/2014/main" id="{FC1A5398-CB72-4B2A-B2C6-49D7B456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12" y="4818903"/>
            <a:ext cx="2586867" cy="11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FCD9112-FAFA-485E-A0F5-FA97B786C8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  <p:pic>
        <p:nvPicPr>
          <p:cNvPr id="10242" name="Picture 2" descr="Qué es exactamente la ergonomía? - LA SEGURIDAD EN EL TRABAJO">
            <a:extLst>
              <a:ext uri="{FF2B5EF4-FFF2-40B4-BE49-F238E27FC236}">
                <a16:creationId xmlns:a16="http://schemas.microsoft.com/office/drawing/2014/main" id="{51E63809-AA9B-4F08-91D5-FF0E6722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96" y="1202788"/>
            <a:ext cx="3936480" cy="26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306166-FD38-4260-9DD2-D8902770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872" y="3975549"/>
            <a:ext cx="3672409" cy="2325216"/>
          </a:xfrm>
          <a:prstGeom prst="rect">
            <a:avLst/>
          </a:prstGeom>
        </p:spPr>
      </p:pic>
      <p:pic>
        <p:nvPicPr>
          <p:cNvPr id="10246" name="Picture 6" descr="La Correcta Alineación Del Cuerpo Humano En La Postura De Pie Para Una  Buena Personalidad Y Saludable De La Columna Vertebral Y Los Huesos.  Cuidado De La Salud Y De La Ilustración">
            <a:extLst>
              <a:ext uri="{FF2B5EF4-FFF2-40B4-BE49-F238E27FC236}">
                <a16:creationId xmlns:a16="http://schemas.microsoft.com/office/drawing/2014/main" id="{8EDAAB4F-D86A-474A-832E-AB747A89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3" y="1295644"/>
            <a:ext cx="4044330" cy="26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7ED536-E64A-4832-B2CC-3074B40F912D}"/>
              </a:ext>
            </a:extLst>
          </p:cNvPr>
          <p:cNvSpPr txBox="1"/>
          <p:nvPr/>
        </p:nvSpPr>
        <p:spPr>
          <a:xfrm>
            <a:off x="2063750" y="64632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</a:rPr>
              <a:t>RECOMENDACIONES BUENA POSTURA  </a:t>
            </a:r>
            <a:endParaRPr lang="es-CO" b="1" dirty="0">
              <a:solidFill>
                <a:schemeClr val="accent6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F8114F-A588-48AD-93AA-318040A69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7720" y="3877945"/>
            <a:ext cx="3975957" cy="22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sí es como debes colocar las manos cuando trabajas con el ordenador -  Urbanian">
            <a:extLst>
              <a:ext uri="{FF2B5EF4-FFF2-40B4-BE49-F238E27FC236}">
                <a16:creationId xmlns:a16="http://schemas.microsoft.com/office/drawing/2014/main" id="{C2A7F450-1475-499D-B30B-AADFAA56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1337" y="1345350"/>
            <a:ext cx="2838625" cy="26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OSTURA CORPORAL ANTE EL EQUIPO INFORMATICO | Grabación, Reproducción y  Archivo">
            <a:extLst>
              <a:ext uri="{FF2B5EF4-FFF2-40B4-BE49-F238E27FC236}">
                <a16:creationId xmlns:a16="http://schemas.microsoft.com/office/drawing/2014/main" id="{56A14D8A-A4D5-4451-A45F-C133A946D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3370" y="1452035"/>
            <a:ext cx="2925670" cy="26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D775ED2-9CBB-4DA6-87CF-BFF30E381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3E602C03-74B5-4CA2-ACAA-D938B36DC46E}" type="slidenum">
              <a:rPr lang="en-CA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15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457D83-3266-4A25-95D6-F7EEA5E6457F}"/>
              </a:ext>
            </a:extLst>
          </p:cNvPr>
          <p:cNvSpPr txBox="1"/>
          <p:nvPr/>
        </p:nvSpPr>
        <p:spPr>
          <a:xfrm>
            <a:off x="3797397" y="582406"/>
            <a:ext cx="643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6"/>
                </a:solidFill>
              </a:rPr>
              <a:t>RECOMENDACIONES USO TECLADO Y MOUSE</a:t>
            </a:r>
            <a:endParaRPr lang="es-CO" sz="2400" b="1" dirty="0">
              <a:solidFill>
                <a:schemeClr val="accent6"/>
              </a:solidFill>
            </a:endParaRP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EEDF7949-B816-4EAF-8FAC-A7EE07D513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5280" y="4464328"/>
            <a:ext cx="3702461" cy="1723992"/>
          </a:xfrm>
          <a:prstGeom prst="rect">
            <a:avLst/>
          </a:prstGeom>
        </p:spPr>
      </p:pic>
      <p:pic>
        <p:nvPicPr>
          <p:cNvPr id="11270" name="Picture 6" descr="Mouse Pad Con Apoyo De Muñeca Ergonomico Comodo Base Mano | Cuotas sin  interés">
            <a:extLst>
              <a:ext uri="{FF2B5EF4-FFF2-40B4-BE49-F238E27FC236}">
                <a16:creationId xmlns:a16="http://schemas.microsoft.com/office/drawing/2014/main" id="{EF27F92B-84D2-4FAF-B5D6-3C5C750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21" y="4298485"/>
            <a:ext cx="2695456" cy="20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9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F47700B-43F5-411E-AA3E-12EC9E39C173}"/>
              </a:ext>
            </a:extLst>
          </p:cNvPr>
          <p:cNvSpPr txBox="1"/>
          <p:nvPr/>
        </p:nvSpPr>
        <p:spPr>
          <a:xfrm>
            <a:off x="2549383" y="746702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6"/>
                </a:solidFill>
              </a:rPr>
              <a:t>DISTRIBUCIÓN DEL PUESTO Y CUERPO EN EL PUESTO DE  TRABAJO</a:t>
            </a:r>
            <a:endParaRPr lang="es-CO" sz="2800" b="1" dirty="0">
              <a:solidFill>
                <a:schemeClr val="accent6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7ECBC2-7839-41BA-9951-CA7D3F61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700809"/>
            <a:ext cx="4032448" cy="38671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64FD161-AEEF-4153-B401-A7FB8340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713989"/>
            <a:ext cx="3790950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F47700B-43F5-411E-AA3E-12EC9E39C173}"/>
              </a:ext>
            </a:extLst>
          </p:cNvPr>
          <p:cNvSpPr txBox="1"/>
          <p:nvPr/>
        </p:nvSpPr>
        <p:spPr>
          <a:xfrm>
            <a:off x="3288452" y="744747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6"/>
                </a:solidFill>
              </a:rPr>
              <a:t>DISTRIBUCIÓN DEL PUESTO DE TRABAJO DE PIE Y SENTADO </a:t>
            </a:r>
            <a:endParaRPr lang="es-CO" sz="2800" b="1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5,106 Ergonomia Imágenes y Fotos - 123RF">
            <a:extLst>
              <a:ext uri="{FF2B5EF4-FFF2-40B4-BE49-F238E27FC236}">
                <a16:creationId xmlns:a16="http://schemas.microsoft.com/office/drawing/2014/main" id="{B04C8891-4627-4653-8975-1B058FE6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36" y="1772152"/>
            <a:ext cx="5369976" cy="36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STURA Adecuada para Trabajar frente al ORDENADOR | Ergonomía">
            <a:extLst>
              <a:ext uri="{FF2B5EF4-FFF2-40B4-BE49-F238E27FC236}">
                <a16:creationId xmlns:a16="http://schemas.microsoft.com/office/drawing/2014/main" id="{881E9F7A-9ACC-4C87-9C45-152C789E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0762" y="1948312"/>
            <a:ext cx="3631134" cy="32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E426DA59-3851-4A2F-9B34-17FABA818B6C}"/>
              </a:ext>
            </a:extLst>
          </p:cNvPr>
          <p:cNvSpPr txBox="1"/>
          <p:nvPr/>
        </p:nvSpPr>
        <p:spPr>
          <a:xfrm>
            <a:off x="1919536" y="5601773"/>
            <a:ext cx="8610336" cy="429940"/>
          </a:xfrm>
          <a:prstGeom prst="rect">
            <a:avLst/>
          </a:prstGeom>
        </p:spPr>
        <p:txBody>
          <a:bodyPr vert="horz" wrap="square" lIns="0" tIns="13032" rIns="0" bIns="0" rtlCol="0">
            <a:spAutoFit/>
          </a:bodyPr>
          <a:lstStyle/>
          <a:p>
            <a:pPr marL="10860" marR="4344" algn="just">
              <a:lnSpc>
                <a:spcPct val="98900"/>
              </a:lnSpc>
              <a:spcBef>
                <a:spcPts val="103"/>
              </a:spcBef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Procura disponer de suficiente espacio libre </a:t>
            </a:r>
            <a:r>
              <a:rPr sz="1368" spc="-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bajo</a:t>
            </a:r>
            <a:r>
              <a:rPr sz="1368" spc="299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la</a:t>
            </a:r>
            <a:r>
              <a:rPr sz="1368" spc="30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mesa</a:t>
            </a:r>
            <a:r>
              <a:rPr sz="1368" spc="299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para</a:t>
            </a:r>
            <a:r>
              <a:rPr sz="1368" spc="30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proporcionar</a:t>
            </a:r>
            <a:r>
              <a:rPr sz="1368" spc="31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movilidad </a:t>
            </a:r>
            <a:r>
              <a:rPr sz="1368" spc="-371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de las</a:t>
            </a:r>
            <a:r>
              <a:rPr sz="1368" spc="-9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extremidades</a:t>
            </a:r>
            <a:r>
              <a:rPr sz="1368" spc="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inferiores.</a:t>
            </a:r>
            <a:endParaRPr sz="1368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550709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3192" y="908720"/>
            <a:ext cx="2094633" cy="504056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0C588718-4F30-4733-8CDA-4C1923EE37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8280" y="1302100"/>
            <a:ext cx="1963800" cy="4253800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4F817060-D212-476E-ABDB-8CD0B56606F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10010" y="1119200"/>
            <a:ext cx="2094632" cy="46196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FB32DE5B-FA09-4CFA-95A2-E1BAA5C4477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0996" y="2401260"/>
            <a:ext cx="2627784" cy="151216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561652-34C2-A0AE-5D55-4B1234D0257C}"/>
              </a:ext>
            </a:extLst>
          </p:cNvPr>
          <p:cNvSpPr txBox="1"/>
          <p:nvPr/>
        </p:nvSpPr>
        <p:spPr>
          <a:xfrm>
            <a:off x="3217332" y="43326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/>
                </a:solidFill>
              </a:rPr>
              <a:t>RECOMENDACIONES </a:t>
            </a:r>
            <a:endParaRPr lang="es-CO" sz="32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F7AA330-36BE-4970-93D1-287770441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020C0F-C364-4817-BA9F-90733382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111" y="1666506"/>
            <a:ext cx="2886075" cy="31623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C2A28C-D117-4E99-9EE4-71DF7D9F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5177"/>
            <a:ext cx="5327973" cy="332764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AA4FDC-D874-B3B0-026C-15F3F444654C}"/>
              </a:ext>
            </a:extLst>
          </p:cNvPr>
          <p:cNvSpPr txBox="1"/>
          <p:nvPr/>
        </p:nvSpPr>
        <p:spPr>
          <a:xfrm>
            <a:off x="3227492" y="40278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/>
                </a:solidFill>
              </a:rPr>
              <a:t>RECOMENDACIONES </a:t>
            </a:r>
            <a:endParaRPr lang="es-CO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9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B81056-1CDE-4D06-96FF-41C4BA2ED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F78220-46E6-46A9-A4AE-16725F8986BE}"/>
              </a:ext>
            </a:extLst>
          </p:cNvPr>
          <p:cNvSpPr txBox="1"/>
          <p:nvPr/>
        </p:nvSpPr>
        <p:spPr>
          <a:xfrm>
            <a:off x="2641784" y="615750"/>
            <a:ext cx="802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6"/>
                </a:solidFill>
              </a:rPr>
              <a:t>LA DEFINICIÓN DE SALUD</a:t>
            </a:r>
            <a:endParaRPr lang="es-ES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C71A751-4707-493B-9503-87B0A774B674}"/>
              </a:ext>
            </a:extLst>
          </p:cNvPr>
          <p:cNvSpPr txBox="1"/>
          <p:nvPr/>
        </p:nvSpPr>
        <p:spPr>
          <a:xfrm>
            <a:off x="2351584" y="4780311"/>
            <a:ext cx="944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Estado de completo bienestar físico, mental y social; y no solamente la ausencia de enfermedad. </a:t>
            </a:r>
            <a:r>
              <a:rPr lang="es-ES" sz="1600" dirty="0"/>
              <a:t>OMS (Organización Mundial de la Salud)</a:t>
            </a:r>
            <a:endParaRPr lang="es-CO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2BCC24-B556-45AB-8576-383B0A77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524" y="1479064"/>
            <a:ext cx="4158904" cy="26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B42A91F-C2BA-4B7D-95A3-7F7C7737CE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956666-5029-4628-9F92-78ADF189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00" y="1052736"/>
            <a:ext cx="2200172" cy="2788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46B5E0-D7E0-406F-B272-E8DF7E710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60" y="3866563"/>
            <a:ext cx="2334939" cy="22755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F84EFC-B213-4469-BB4B-3D3C4EC54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35" y="2060848"/>
            <a:ext cx="5315260" cy="29264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332C394-F4A5-07A6-59B0-28743E711B67}"/>
              </a:ext>
            </a:extLst>
          </p:cNvPr>
          <p:cNvSpPr txBox="1"/>
          <p:nvPr/>
        </p:nvSpPr>
        <p:spPr>
          <a:xfrm>
            <a:off x="3160771" y="346529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/>
                </a:solidFill>
              </a:rPr>
              <a:t>RECOMENDACIONES </a:t>
            </a:r>
            <a:endParaRPr lang="es-CO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7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53A063D-31C3-40FE-8446-11882050B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EEAC27-C946-4950-9C29-24C8E3C1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08" y="2235682"/>
            <a:ext cx="4308411" cy="2592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E52B54-4C0D-4F1F-BD66-DA40DCBC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03" y="2124370"/>
            <a:ext cx="4269651" cy="28797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57D14F-AB6C-01A2-101C-F674F29BE68C}"/>
              </a:ext>
            </a:extLst>
          </p:cNvPr>
          <p:cNvSpPr txBox="1"/>
          <p:nvPr/>
        </p:nvSpPr>
        <p:spPr>
          <a:xfrm>
            <a:off x="3004507" y="78452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6"/>
                </a:solidFill>
              </a:rPr>
              <a:t>RECOMENDACIONES </a:t>
            </a:r>
            <a:endParaRPr lang="es-C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6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FE24C34-816A-4D69-AC7D-2C51E6925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5FF7F4-7997-4BCF-B2DC-217814D0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382" y="1365828"/>
            <a:ext cx="3596636" cy="22762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FC9F45-E06D-41E9-BC5D-5532C267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382" y="4468384"/>
            <a:ext cx="3422458" cy="20475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61B448C-E467-4AC1-9688-BA320F96D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257" y="4093005"/>
            <a:ext cx="3528258" cy="21527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36E5F-8896-4D49-B49D-0856E6FD5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343" y="1355144"/>
            <a:ext cx="3435919" cy="21925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A86DF9-BE16-2D2E-193D-A1CA4640B818}"/>
              </a:ext>
            </a:extLst>
          </p:cNvPr>
          <p:cNvSpPr txBox="1"/>
          <p:nvPr/>
        </p:nvSpPr>
        <p:spPr>
          <a:xfrm>
            <a:off x="2821714" y="47841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6"/>
                </a:solidFill>
              </a:rPr>
              <a:t>RECOMENDACIONES </a:t>
            </a:r>
            <a:endParaRPr lang="es-C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43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3E351B-7075-4352-A609-66B0CF152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0EFADC-6103-4B2E-A9DC-F32A0586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56" y="1099718"/>
            <a:ext cx="3168352" cy="2303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1A027D-9AED-4936-9043-979F9F41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474" y="1015263"/>
            <a:ext cx="3456384" cy="24546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936BE6-F354-4C3F-B88D-F1558BE0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225" y="3536284"/>
            <a:ext cx="4671535" cy="321608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5327796-9CE9-4668-5120-6BF3EE0E3918}"/>
              </a:ext>
            </a:extLst>
          </p:cNvPr>
          <p:cNvSpPr txBox="1"/>
          <p:nvPr/>
        </p:nvSpPr>
        <p:spPr>
          <a:xfrm>
            <a:off x="2821714" y="47841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6"/>
                </a:solidFill>
              </a:rPr>
              <a:t>RECOMENDACIONES </a:t>
            </a:r>
            <a:endParaRPr lang="es-CO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5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473" y="1412777"/>
            <a:ext cx="1754094" cy="15442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16320" y="1053136"/>
            <a:ext cx="8659680" cy="10713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es-CO" sz="2000" spc="-13" dirty="0">
                <a:solidFill>
                  <a:srgbClr val="C00000"/>
                </a:solidFill>
                <a:latin typeface="Calibri"/>
                <a:cs typeface="Calibri"/>
              </a:rPr>
              <a:t>EVITA</a:t>
            </a:r>
            <a:r>
              <a:rPr lang="es-CO" sz="2000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CO" sz="2000" spc="-9" dirty="0">
                <a:solidFill>
                  <a:srgbClr val="C00000"/>
                </a:solidFill>
                <a:latin typeface="Calibri"/>
                <a:cs typeface="Calibri"/>
              </a:rPr>
              <a:t>POSTURAS</a:t>
            </a:r>
            <a:r>
              <a:rPr lang="es-CO" sz="2000" spc="-2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CO" sz="2000" spc="-9" dirty="0">
                <a:solidFill>
                  <a:srgbClr val="C00000"/>
                </a:solidFill>
                <a:latin typeface="Calibri"/>
                <a:cs typeface="Calibri"/>
              </a:rPr>
              <a:t>INCORRECTAS</a:t>
            </a:r>
            <a:r>
              <a:rPr lang="es-CO" sz="2000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CO" sz="20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lang="es-CO" sz="2000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CO" sz="2000" spc="-4" dirty="0">
                <a:solidFill>
                  <a:srgbClr val="C00000"/>
                </a:solidFill>
                <a:latin typeface="Calibri"/>
                <a:cs typeface="Calibri"/>
              </a:rPr>
              <a:t>ESPALDA</a:t>
            </a:r>
            <a:endParaRPr lang="es-CO" sz="2000" dirty="0">
              <a:latin typeface="Calibri"/>
              <a:cs typeface="Calibri"/>
            </a:endParaRPr>
          </a:p>
          <a:p>
            <a:pPr marL="2187701">
              <a:spcBef>
                <a:spcPts val="1287"/>
              </a:spcBef>
            </a:pPr>
            <a:r>
              <a:rPr sz="1368" spc="-4" dirty="0" err="1">
                <a:solidFill>
                  <a:srgbClr val="343434"/>
                </a:solidFill>
                <a:latin typeface="Arial MT"/>
                <a:cs typeface="Arial MT"/>
              </a:rPr>
              <a:t>Sentado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 en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una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esquina de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la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silla</a:t>
            </a:r>
            <a:r>
              <a:rPr sz="1368" spc="-17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e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inclinado</a:t>
            </a:r>
            <a:r>
              <a:rPr sz="1368" spc="-13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hacia</a:t>
            </a:r>
            <a:r>
              <a:rPr sz="1368" spc="-13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delante.</a:t>
            </a:r>
            <a:endParaRPr sz="1368" dirty="0">
              <a:latin typeface="Arial MT"/>
              <a:cs typeface="Arial MT"/>
            </a:endParaRPr>
          </a:p>
          <a:p>
            <a:pPr marL="2520553" marR="4344" indent="-244345">
              <a:lnSpc>
                <a:spcPct val="114999"/>
              </a:lnSpc>
              <a:spcBef>
                <a:spcPts val="1184"/>
              </a:spcBef>
              <a:buClr>
                <a:srgbClr val="ED7C31"/>
              </a:buClr>
              <a:buFont typeface="Wingdings"/>
              <a:buChar char=""/>
              <a:tabLst>
                <a:tab pos="2521096" algn="l"/>
              </a:tabLst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Consecuencia:</a:t>
            </a:r>
            <a:r>
              <a:rPr sz="1368" spc="5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La</a:t>
            </a:r>
            <a:r>
              <a:rPr sz="1368" spc="51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nuca</a:t>
            </a:r>
            <a:r>
              <a:rPr sz="1368" spc="47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y</a:t>
            </a:r>
            <a:r>
              <a:rPr sz="1368" spc="5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espalda</a:t>
            </a:r>
            <a:r>
              <a:rPr sz="1368" spc="47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se</a:t>
            </a:r>
            <a:r>
              <a:rPr sz="1368" spc="5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tensan</a:t>
            </a:r>
            <a:r>
              <a:rPr sz="1368" spc="47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y</a:t>
            </a:r>
            <a:r>
              <a:rPr sz="1368" spc="5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los</a:t>
            </a:r>
            <a:r>
              <a:rPr sz="1368" spc="51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codos</a:t>
            </a:r>
            <a:r>
              <a:rPr sz="1368" spc="5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se </a:t>
            </a:r>
            <a:r>
              <a:rPr sz="1368" spc="-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usan</a:t>
            </a:r>
            <a:r>
              <a:rPr sz="1368" spc="-9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como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apoyo..</a:t>
            </a:r>
            <a:endParaRPr sz="1368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0897" y="3066390"/>
            <a:ext cx="1752357" cy="14276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37724" y="2829426"/>
            <a:ext cx="6638275" cy="86665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Piernas</a:t>
            </a:r>
            <a:r>
              <a:rPr sz="1368" spc="-43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cruzadas.</a:t>
            </a:r>
            <a:endParaRPr sz="1368" dirty="0">
              <a:latin typeface="Arial MT"/>
              <a:cs typeface="Arial MT"/>
            </a:endParaRPr>
          </a:p>
          <a:p>
            <a:pPr marL="396382" marR="4344" indent="-244345" algn="just">
              <a:lnSpc>
                <a:spcPct val="115100"/>
              </a:lnSpc>
              <a:spcBef>
                <a:spcPts val="1240"/>
              </a:spcBef>
              <a:buClr>
                <a:srgbClr val="ED7C31"/>
              </a:buClr>
              <a:buFont typeface="Wingdings"/>
              <a:buChar char=""/>
              <a:tabLst>
                <a:tab pos="396924" algn="l"/>
              </a:tabLst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Consecuencias: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Esta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posición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fuerza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al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cuerpo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a</a:t>
            </a:r>
            <a:r>
              <a:rPr sz="1368" spc="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una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 err="1">
                <a:solidFill>
                  <a:srgbClr val="343434"/>
                </a:solidFill>
                <a:latin typeface="Arial MT"/>
                <a:cs typeface="Arial MT"/>
              </a:rPr>
              <a:t>postura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 completamente antinatural. Sobre todo, la región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lumbar</a:t>
            </a:r>
            <a:r>
              <a:rPr sz="1368" spc="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y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la nuca quedan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cargadas</a:t>
            </a:r>
            <a:r>
              <a:rPr sz="1539" spc="-4" dirty="0">
                <a:solidFill>
                  <a:srgbClr val="343434"/>
                </a:solidFill>
                <a:latin typeface="Arial MT"/>
                <a:cs typeface="Arial MT"/>
              </a:rPr>
              <a:t>.</a:t>
            </a:r>
            <a:endParaRPr sz="1539" dirty="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9935" y="4603369"/>
            <a:ext cx="1754279" cy="16726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79121" y="4675642"/>
            <a:ext cx="6496878" cy="111255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lnSpc>
                <a:spcPct val="114999"/>
              </a:lnSpc>
              <a:spcBef>
                <a:spcPts val="86"/>
              </a:spcBef>
              <a:tabLst>
                <a:tab pos="330137" algn="l"/>
                <a:tab pos="1200548" algn="l"/>
                <a:tab pos="1558920" algn="l"/>
                <a:tab pos="2351140" algn="l"/>
                <a:tab pos="2670417" algn="l"/>
                <a:tab pos="2981007" algn="l"/>
                <a:tab pos="3387161" algn="l"/>
                <a:tab pos="3600557" algn="l"/>
                <a:tab pos="3862820" algn="l"/>
                <a:tab pos="4596941" algn="l"/>
              </a:tabLst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a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supe</a:t>
            </a:r>
            <a:r>
              <a:rPr sz="1368" spc="4" dirty="0">
                <a:solidFill>
                  <a:srgbClr val="343434"/>
                </a:solidFill>
                <a:latin typeface="Arial MT"/>
                <a:cs typeface="Arial MT"/>
              </a:rPr>
              <a:t>r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fici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e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de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l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respald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o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n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o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s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e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us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a	y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a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espald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a	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queda  demasiado</a:t>
            </a:r>
            <a:r>
              <a:rPr sz="1368" spc="-9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torcida.</a:t>
            </a:r>
            <a:endParaRPr sz="1368" dirty="0">
              <a:latin typeface="Arial MT"/>
              <a:cs typeface="Arial MT"/>
            </a:endParaRPr>
          </a:p>
          <a:p>
            <a:pPr marL="255205" marR="4344" indent="-244345">
              <a:lnSpc>
                <a:spcPct val="114999"/>
              </a:lnSpc>
              <a:spcBef>
                <a:spcPts val="1184"/>
              </a:spcBef>
              <a:buClr>
                <a:srgbClr val="ED7C31"/>
              </a:buClr>
              <a:buFont typeface="Wingdings"/>
              <a:buChar char=""/>
              <a:tabLst>
                <a:tab pos="255205" algn="l"/>
              </a:tabLst>
            </a:pP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Consecuencia:</a:t>
            </a:r>
            <a:r>
              <a:rPr sz="1368" spc="312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Algunos</a:t>
            </a:r>
            <a:r>
              <a:rPr sz="1368" spc="30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puntos</a:t>
            </a:r>
            <a:r>
              <a:rPr sz="1368" spc="30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del</a:t>
            </a:r>
            <a:r>
              <a:rPr sz="1368" spc="312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cuerpo</a:t>
            </a:r>
            <a:r>
              <a:rPr sz="1368" spc="30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soportan</a:t>
            </a:r>
            <a:r>
              <a:rPr sz="1368" spc="316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toda</a:t>
            </a:r>
            <a:r>
              <a:rPr sz="1368" spc="304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la </a:t>
            </a:r>
            <a:r>
              <a:rPr sz="1368" spc="-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presión, con lo que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quedan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muy</a:t>
            </a:r>
            <a:r>
              <a:rPr sz="1368" dirty="0">
                <a:solidFill>
                  <a:srgbClr val="343434"/>
                </a:solidFill>
                <a:latin typeface="Arial MT"/>
                <a:cs typeface="Arial MT"/>
              </a:rPr>
              <a:t> </a:t>
            </a:r>
            <a:r>
              <a:rPr sz="1368" spc="-4" dirty="0">
                <a:solidFill>
                  <a:srgbClr val="343434"/>
                </a:solidFill>
                <a:latin typeface="Arial MT"/>
                <a:cs typeface="Arial MT"/>
              </a:rPr>
              <a:t>cargados</a:t>
            </a:r>
            <a:endParaRPr sz="1368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4190" y="2939757"/>
            <a:ext cx="5955772" cy="372993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55205" marR="4344" indent="-244345" algn="just">
              <a:spcBef>
                <a:spcPts val="86"/>
              </a:spcBef>
              <a:buFont typeface="Wingdings"/>
              <a:buChar char=""/>
              <a:tabLst>
                <a:tab pos="255205" algn="l"/>
              </a:tabLst>
            </a:pPr>
            <a:r>
              <a:rPr sz="2000" spc="-4" dirty="0">
                <a:solidFill>
                  <a:srgbClr val="343434"/>
                </a:solidFill>
              </a:rPr>
              <a:t>Las muñecas deben permanecer en posición neutra: las manos alineadas  con los antebrazos, evitando desviaciones de muñeca.</a:t>
            </a:r>
          </a:p>
          <a:p>
            <a:pPr marL="255205" indent="-244345" algn="just">
              <a:buFont typeface="Wingdings"/>
              <a:buChar char=""/>
              <a:tabLst>
                <a:tab pos="255205" algn="l"/>
              </a:tabLst>
            </a:pPr>
            <a:r>
              <a:rPr sz="2000" spc="-4" dirty="0" err="1">
                <a:solidFill>
                  <a:srgbClr val="343434"/>
                </a:solidFill>
              </a:rPr>
              <a:t>Adecuar</a:t>
            </a:r>
            <a:r>
              <a:rPr sz="2000" spc="-4" dirty="0">
                <a:solidFill>
                  <a:srgbClr val="343434"/>
                </a:solidFill>
              </a:rPr>
              <a:t> la inclinación del </a:t>
            </a:r>
            <a:r>
              <a:rPr sz="2000" spc="-4" dirty="0" err="1">
                <a:solidFill>
                  <a:srgbClr val="343434"/>
                </a:solidFill>
              </a:rPr>
              <a:t>teclado</a:t>
            </a:r>
            <a:endParaRPr lang="es-ES" sz="2000" spc="-4" dirty="0">
              <a:solidFill>
                <a:srgbClr val="343434"/>
              </a:solidFill>
            </a:endParaRPr>
          </a:p>
          <a:p>
            <a:pPr marL="255205" marR="4344" indent="-244345" algn="just">
              <a:spcBef>
                <a:spcPts val="86"/>
              </a:spcBef>
              <a:buFont typeface="Wingdings"/>
              <a:buChar char=""/>
              <a:tabLst>
                <a:tab pos="255205" algn="l"/>
              </a:tabLst>
            </a:pPr>
            <a:r>
              <a:rPr lang="es-ES" sz="2000" spc="-4" dirty="0">
                <a:solidFill>
                  <a:srgbClr val="343434"/>
                </a:solidFill>
              </a:rPr>
              <a:t>En el uso del ratón, mantener las manos y dedos relajados, presionando  los botones con suavidad.</a:t>
            </a:r>
          </a:p>
          <a:p>
            <a:pPr marL="255205" marR="720003" indent="-244345" algn="just">
              <a:buFont typeface="Wingdings"/>
              <a:buChar char=""/>
              <a:tabLst>
                <a:tab pos="255205" algn="l"/>
              </a:tabLst>
            </a:pPr>
            <a:r>
              <a:rPr lang="es-ES" sz="2000" spc="-4" dirty="0">
                <a:solidFill>
                  <a:srgbClr val="343434"/>
                </a:solidFill>
              </a:rPr>
              <a:t>Evitar golpear las teclas o aplicar más fuerza de la necesaria al  accionarlas.</a:t>
            </a:r>
          </a:p>
          <a:p>
            <a:pPr marL="255205" indent="-244345" algn="just">
              <a:spcBef>
                <a:spcPts val="86"/>
              </a:spcBef>
              <a:buFont typeface="Wingdings"/>
              <a:buChar char=""/>
              <a:tabLst>
                <a:tab pos="255205" algn="l"/>
              </a:tabLst>
            </a:pPr>
            <a:r>
              <a:rPr lang="es-ES" sz="2000" spc="-4" dirty="0">
                <a:solidFill>
                  <a:srgbClr val="343434"/>
                </a:solidFill>
                <a:cs typeface="Arial MT"/>
              </a:rPr>
              <a:t>Coloca</a:t>
            </a:r>
            <a:r>
              <a:rPr lang="es-ES" sz="2000" spc="-17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el teclado </a:t>
            </a:r>
            <a:r>
              <a:rPr lang="es-ES" sz="2000" dirty="0">
                <a:solidFill>
                  <a:srgbClr val="343434"/>
                </a:solidFill>
                <a:cs typeface="Arial MT"/>
              </a:rPr>
              <a:t>y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 el ratón</a:t>
            </a:r>
            <a:r>
              <a:rPr lang="es-ES" sz="2000" spc="9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frente</a:t>
            </a:r>
            <a:r>
              <a:rPr lang="es-ES" sz="2000" spc="9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dirty="0">
                <a:solidFill>
                  <a:srgbClr val="343434"/>
                </a:solidFill>
                <a:cs typeface="Arial MT"/>
              </a:rPr>
              <a:t>a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 ti.</a:t>
            </a:r>
          </a:p>
          <a:p>
            <a:pPr marL="255205" indent="-244345" algn="just">
              <a:buFont typeface="Wingdings"/>
              <a:buChar char=""/>
              <a:tabLst>
                <a:tab pos="255205" algn="l"/>
              </a:tabLst>
            </a:pPr>
            <a:r>
              <a:rPr lang="es-ES" sz="2000" spc="-4" dirty="0">
                <a:solidFill>
                  <a:srgbClr val="343434"/>
                </a:solidFill>
                <a:cs typeface="Arial MT"/>
              </a:rPr>
              <a:t>Los</a:t>
            </a:r>
            <a:r>
              <a:rPr lang="es-ES" sz="2000" spc="-9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brazos deben permanecer</a:t>
            </a:r>
            <a:r>
              <a:rPr lang="es-ES" sz="2000" spc="4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doblados</a:t>
            </a:r>
            <a:r>
              <a:rPr lang="es-ES" sz="2000" spc="-13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dirty="0">
                <a:solidFill>
                  <a:srgbClr val="343434"/>
                </a:solidFill>
                <a:cs typeface="Arial MT"/>
              </a:rPr>
              <a:t>a</a:t>
            </a:r>
            <a:r>
              <a:rPr lang="es-ES" sz="2000" spc="4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unos 90</a:t>
            </a:r>
            <a:r>
              <a:rPr lang="es-ES" sz="2000" spc="-4" dirty="0">
                <a:solidFill>
                  <a:srgbClr val="343434"/>
                </a:solidFill>
                <a:cs typeface="Times New Roman"/>
              </a:rPr>
              <a:t>°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.</a:t>
            </a:r>
            <a:endParaRPr lang="es-ES" sz="2000" dirty="0">
              <a:cs typeface="Arial MT"/>
            </a:endParaRPr>
          </a:p>
          <a:p>
            <a:pPr marL="255205" marR="664618" indent="-244345" algn="just">
              <a:buFont typeface="Wingdings"/>
              <a:buChar char=""/>
              <a:tabLst>
                <a:tab pos="255205" algn="l"/>
              </a:tabLst>
            </a:pPr>
            <a:r>
              <a:rPr lang="es-ES" sz="2000" spc="-4" dirty="0">
                <a:solidFill>
                  <a:srgbClr val="343434"/>
                </a:solidFill>
                <a:cs typeface="Arial MT"/>
              </a:rPr>
              <a:t>Coloca el ratón cerca del lateral del teclado, </a:t>
            </a:r>
            <a:r>
              <a:rPr lang="es-ES" sz="2000" spc="-368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evitando trabajar</a:t>
            </a:r>
            <a:r>
              <a:rPr lang="es-ES" sz="2000" spc="4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con el</a:t>
            </a:r>
            <a:r>
              <a:rPr lang="es-ES" sz="2000" dirty="0">
                <a:solidFill>
                  <a:srgbClr val="343434"/>
                </a:solidFill>
                <a:cs typeface="Arial MT"/>
              </a:rPr>
              <a:t> </a:t>
            </a:r>
            <a:r>
              <a:rPr lang="es-ES" sz="2000" spc="-4" dirty="0">
                <a:solidFill>
                  <a:srgbClr val="343434"/>
                </a:solidFill>
                <a:cs typeface="Arial MT"/>
              </a:rPr>
              <a:t>brazo estirado.</a:t>
            </a:r>
            <a:endParaRPr lang="es-ES" sz="2000" dirty="0"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1717" y="1181364"/>
            <a:ext cx="3020527" cy="12924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46795" y="4947483"/>
            <a:ext cx="1267345" cy="11239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3045" y="1400747"/>
            <a:ext cx="1543337" cy="11131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0675" y="1400747"/>
            <a:ext cx="1486931" cy="19352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85728" y="281480"/>
            <a:ext cx="7244352" cy="407493"/>
          </a:xfrm>
          <a:prstGeom prst="rect">
            <a:avLst/>
          </a:prstGeom>
        </p:spPr>
        <p:txBody>
          <a:bodyPr vert="horz" wrap="square" lIns="0" tIns="129232" rIns="0" bIns="0" rtlCol="0">
            <a:spAutoFit/>
          </a:bodyPr>
          <a:lstStyle/>
          <a:p>
            <a:pPr marL="20634">
              <a:spcBef>
                <a:spcPts val="1018"/>
              </a:spcBef>
            </a:pPr>
            <a:r>
              <a:rPr lang="es-ES" b="1" spc="-13" dirty="0">
                <a:solidFill>
                  <a:srgbClr val="C00000"/>
                </a:solidFill>
                <a:latin typeface="Calibri"/>
                <a:cs typeface="Calibri"/>
              </a:rPr>
              <a:t>EVITA</a:t>
            </a:r>
            <a:r>
              <a:rPr lang="es-ES" b="1" spc="-9" dirty="0">
                <a:solidFill>
                  <a:srgbClr val="C00000"/>
                </a:solidFill>
                <a:latin typeface="Calibri"/>
                <a:cs typeface="Calibri"/>
              </a:rPr>
              <a:t> POSTURAS</a:t>
            </a:r>
            <a:r>
              <a:rPr lang="es-ES" b="1" spc="-1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spc="-4" dirty="0">
                <a:solidFill>
                  <a:srgbClr val="C00000"/>
                </a:solidFill>
                <a:latin typeface="Calibri"/>
                <a:cs typeface="Calibri"/>
              </a:rPr>
              <a:t>INADECUADAS</a:t>
            </a:r>
            <a:r>
              <a:rPr lang="es-ES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Calibri"/>
                <a:cs typeface="Calibri"/>
              </a:rPr>
              <a:t>DEBIDO</a:t>
            </a:r>
            <a:r>
              <a:rPr lang="es-ES" b="1" spc="-1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es-ES" b="1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spc="-9" dirty="0">
                <a:solidFill>
                  <a:srgbClr val="C00000"/>
                </a:solidFill>
                <a:latin typeface="Calibri"/>
                <a:cs typeface="Calibri"/>
              </a:rPr>
              <a:t>DESVIACIONES</a:t>
            </a:r>
            <a:r>
              <a:rPr lang="es-ES" b="1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lang="es-ES" b="1" spc="-2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es-ES" b="1" spc="-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s-ES" b="1" spc="-4" dirty="0">
                <a:solidFill>
                  <a:srgbClr val="C00000"/>
                </a:solidFill>
                <a:latin typeface="Calibri"/>
                <a:cs typeface="Calibri"/>
              </a:rPr>
              <a:t>MUÑECA</a:t>
            </a:r>
            <a:endParaRPr lang="es-ES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44017" y="639766"/>
            <a:ext cx="1213589" cy="677112"/>
            <a:chOff x="8048891" y="413766"/>
            <a:chExt cx="1419225" cy="791845"/>
          </a:xfrm>
        </p:grpSpPr>
        <p:sp>
          <p:nvSpPr>
            <p:cNvPr id="10" name="object 10"/>
            <p:cNvSpPr/>
            <p:nvPr/>
          </p:nvSpPr>
          <p:spPr>
            <a:xfrm>
              <a:off x="8048891" y="525780"/>
              <a:ext cx="1270000" cy="680085"/>
            </a:xfrm>
            <a:custGeom>
              <a:avLst/>
              <a:gdLst/>
              <a:ahLst/>
              <a:cxnLst/>
              <a:rect l="l" t="t" r="r" b="b"/>
              <a:pathLst>
                <a:path w="1270000" h="680085">
                  <a:moveTo>
                    <a:pt x="152400" y="655319"/>
                  </a:moveTo>
                  <a:lnTo>
                    <a:pt x="50800" y="433577"/>
                  </a:lnTo>
                  <a:lnTo>
                    <a:pt x="0" y="458723"/>
                  </a:lnTo>
                  <a:lnTo>
                    <a:pt x="88900" y="679703"/>
                  </a:lnTo>
                  <a:lnTo>
                    <a:pt x="152400" y="655319"/>
                  </a:lnTo>
                  <a:close/>
                </a:path>
                <a:path w="1270000" h="680085">
                  <a:moveTo>
                    <a:pt x="228600" y="622553"/>
                  </a:moveTo>
                  <a:lnTo>
                    <a:pt x="165100" y="499871"/>
                  </a:lnTo>
                  <a:lnTo>
                    <a:pt x="165100" y="435863"/>
                  </a:lnTo>
                  <a:lnTo>
                    <a:pt x="152400" y="441959"/>
                  </a:lnTo>
                  <a:lnTo>
                    <a:pt x="152400" y="440435"/>
                  </a:lnTo>
                  <a:lnTo>
                    <a:pt x="88900" y="464819"/>
                  </a:lnTo>
                  <a:lnTo>
                    <a:pt x="165100" y="646175"/>
                  </a:lnTo>
                  <a:lnTo>
                    <a:pt x="228600" y="622553"/>
                  </a:lnTo>
                  <a:close/>
                </a:path>
                <a:path w="1270000" h="680085">
                  <a:moveTo>
                    <a:pt x="292100" y="591311"/>
                  </a:moveTo>
                  <a:lnTo>
                    <a:pt x="241300" y="464057"/>
                  </a:lnTo>
                  <a:lnTo>
                    <a:pt x="241300" y="453044"/>
                  </a:lnTo>
                  <a:lnTo>
                    <a:pt x="228600" y="443960"/>
                  </a:lnTo>
                  <a:lnTo>
                    <a:pt x="228600" y="431291"/>
                  </a:lnTo>
                  <a:lnTo>
                    <a:pt x="215900" y="425195"/>
                  </a:lnTo>
                  <a:lnTo>
                    <a:pt x="215900" y="421385"/>
                  </a:lnTo>
                  <a:lnTo>
                    <a:pt x="203200" y="419099"/>
                  </a:lnTo>
                  <a:lnTo>
                    <a:pt x="203200" y="418397"/>
                  </a:lnTo>
                  <a:lnTo>
                    <a:pt x="190500" y="418623"/>
                  </a:lnTo>
                  <a:lnTo>
                    <a:pt x="190500" y="419850"/>
                  </a:lnTo>
                  <a:lnTo>
                    <a:pt x="177800" y="422147"/>
                  </a:lnTo>
                  <a:lnTo>
                    <a:pt x="165100" y="425957"/>
                  </a:lnTo>
                  <a:lnTo>
                    <a:pt x="165100" y="464057"/>
                  </a:lnTo>
                  <a:lnTo>
                    <a:pt x="177800" y="464819"/>
                  </a:lnTo>
                  <a:lnTo>
                    <a:pt x="177800" y="477011"/>
                  </a:lnTo>
                  <a:lnTo>
                    <a:pt x="190500" y="489203"/>
                  </a:lnTo>
                  <a:lnTo>
                    <a:pt x="241300" y="614933"/>
                  </a:lnTo>
                  <a:lnTo>
                    <a:pt x="292100" y="591311"/>
                  </a:lnTo>
                  <a:close/>
                </a:path>
                <a:path w="1270000" h="680085">
                  <a:moveTo>
                    <a:pt x="330200" y="419099"/>
                  </a:moveTo>
                  <a:lnTo>
                    <a:pt x="330200" y="365331"/>
                  </a:lnTo>
                  <a:lnTo>
                    <a:pt x="317500" y="366331"/>
                  </a:lnTo>
                  <a:lnTo>
                    <a:pt x="304800" y="368760"/>
                  </a:lnTo>
                  <a:lnTo>
                    <a:pt x="292100" y="372617"/>
                  </a:lnTo>
                  <a:lnTo>
                    <a:pt x="279400" y="377618"/>
                  </a:lnTo>
                  <a:lnTo>
                    <a:pt x="279400" y="383476"/>
                  </a:lnTo>
                  <a:lnTo>
                    <a:pt x="266700" y="390191"/>
                  </a:lnTo>
                  <a:lnTo>
                    <a:pt x="266700" y="397763"/>
                  </a:lnTo>
                  <a:lnTo>
                    <a:pt x="254000" y="405622"/>
                  </a:lnTo>
                  <a:lnTo>
                    <a:pt x="254000" y="453199"/>
                  </a:lnTo>
                  <a:lnTo>
                    <a:pt x="266700" y="464057"/>
                  </a:lnTo>
                  <a:lnTo>
                    <a:pt x="279400" y="515873"/>
                  </a:lnTo>
                  <a:lnTo>
                    <a:pt x="292100" y="528149"/>
                  </a:lnTo>
                  <a:lnTo>
                    <a:pt x="292100" y="538638"/>
                  </a:lnTo>
                  <a:lnTo>
                    <a:pt x="304800" y="547270"/>
                  </a:lnTo>
                  <a:lnTo>
                    <a:pt x="304800" y="405383"/>
                  </a:lnTo>
                  <a:lnTo>
                    <a:pt x="317500" y="402335"/>
                  </a:lnTo>
                  <a:lnTo>
                    <a:pt x="317500" y="411479"/>
                  </a:lnTo>
                  <a:lnTo>
                    <a:pt x="330200" y="419099"/>
                  </a:lnTo>
                  <a:close/>
                </a:path>
                <a:path w="1270000" h="680085">
                  <a:moveTo>
                    <a:pt x="368300" y="564487"/>
                  </a:moveTo>
                  <a:lnTo>
                    <a:pt x="368300" y="527303"/>
                  </a:lnTo>
                  <a:lnTo>
                    <a:pt x="355600" y="528065"/>
                  </a:lnTo>
                  <a:lnTo>
                    <a:pt x="355600" y="518159"/>
                  </a:lnTo>
                  <a:lnTo>
                    <a:pt x="342900" y="512063"/>
                  </a:lnTo>
                  <a:lnTo>
                    <a:pt x="304800" y="425957"/>
                  </a:lnTo>
                  <a:lnTo>
                    <a:pt x="304800" y="553973"/>
                  </a:lnTo>
                  <a:lnTo>
                    <a:pt x="317500" y="559558"/>
                  </a:lnTo>
                  <a:lnTo>
                    <a:pt x="317500" y="563784"/>
                  </a:lnTo>
                  <a:lnTo>
                    <a:pt x="330200" y="566725"/>
                  </a:lnTo>
                  <a:lnTo>
                    <a:pt x="330200" y="568451"/>
                  </a:lnTo>
                  <a:lnTo>
                    <a:pt x="342900" y="568749"/>
                  </a:lnTo>
                  <a:lnTo>
                    <a:pt x="355600" y="567404"/>
                  </a:lnTo>
                  <a:lnTo>
                    <a:pt x="368300" y="564487"/>
                  </a:lnTo>
                  <a:close/>
                </a:path>
                <a:path w="1270000" h="680085">
                  <a:moveTo>
                    <a:pt x="393700" y="417575"/>
                  </a:moveTo>
                  <a:lnTo>
                    <a:pt x="381000" y="405741"/>
                  </a:lnTo>
                  <a:lnTo>
                    <a:pt x="381000" y="395477"/>
                  </a:lnTo>
                  <a:lnTo>
                    <a:pt x="368300" y="386929"/>
                  </a:lnTo>
                  <a:lnTo>
                    <a:pt x="368300" y="380237"/>
                  </a:lnTo>
                  <a:lnTo>
                    <a:pt x="355600" y="375082"/>
                  </a:lnTo>
                  <a:lnTo>
                    <a:pt x="355600" y="370998"/>
                  </a:lnTo>
                  <a:lnTo>
                    <a:pt x="342900" y="367915"/>
                  </a:lnTo>
                  <a:lnTo>
                    <a:pt x="330200" y="365759"/>
                  </a:lnTo>
                  <a:lnTo>
                    <a:pt x="330200" y="439673"/>
                  </a:lnTo>
                  <a:lnTo>
                    <a:pt x="393700" y="417575"/>
                  </a:lnTo>
                  <a:close/>
                </a:path>
                <a:path w="1270000" h="680085">
                  <a:moveTo>
                    <a:pt x="406400" y="541019"/>
                  </a:moveTo>
                  <a:lnTo>
                    <a:pt x="406400" y="455675"/>
                  </a:lnTo>
                  <a:lnTo>
                    <a:pt x="355600" y="477011"/>
                  </a:lnTo>
                  <a:lnTo>
                    <a:pt x="368300" y="498347"/>
                  </a:lnTo>
                  <a:lnTo>
                    <a:pt x="368300" y="564487"/>
                  </a:lnTo>
                  <a:lnTo>
                    <a:pt x="381000" y="560069"/>
                  </a:lnTo>
                  <a:lnTo>
                    <a:pt x="381000" y="556236"/>
                  </a:lnTo>
                  <a:lnTo>
                    <a:pt x="393700" y="551687"/>
                  </a:lnTo>
                  <a:lnTo>
                    <a:pt x="393700" y="546568"/>
                  </a:lnTo>
                  <a:lnTo>
                    <a:pt x="406400" y="541019"/>
                  </a:lnTo>
                  <a:close/>
                </a:path>
                <a:path w="1270000" h="680085">
                  <a:moveTo>
                    <a:pt x="457200" y="342899"/>
                  </a:moveTo>
                  <a:lnTo>
                    <a:pt x="457200" y="306990"/>
                  </a:lnTo>
                  <a:lnTo>
                    <a:pt x="444500" y="309622"/>
                  </a:lnTo>
                  <a:lnTo>
                    <a:pt x="431800" y="313181"/>
                  </a:lnTo>
                  <a:lnTo>
                    <a:pt x="419100" y="318170"/>
                  </a:lnTo>
                  <a:lnTo>
                    <a:pt x="419100" y="323945"/>
                  </a:lnTo>
                  <a:lnTo>
                    <a:pt x="406400" y="330434"/>
                  </a:lnTo>
                  <a:lnTo>
                    <a:pt x="406400" y="337565"/>
                  </a:lnTo>
                  <a:lnTo>
                    <a:pt x="393700" y="345019"/>
                  </a:lnTo>
                  <a:lnTo>
                    <a:pt x="393700" y="398597"/>
                  </a:lnTo>
                  <a:lnTo>
                    <a:pt x="406400" y="410717"/>
                  </a:lnTo>
                  <a:lnTo>
                    <a:pt x="419100" y="457199"/>
                  </a:lnTo>
                  <a:lnTo>
                    <a:pt x="431800" y="467784"/>
                  </a:lnTo>
                  <a:lnTo>
                    <a:pt x="431800" y="484096"/>
                  </a:lnTo>
                  <a:lnTo>
                    <a:pt x="444500" y="489965"/>
                  </a:lnTo>
                  <a:lnTo>
                    <a:pt x="444500" y="344423"/>
                  </a:lnTo>
                  <a:lnTo>
                    <a:pt x="457200" y="342899"/>
                  </a:lnTo>
                  <a:close/>
                </a:path>
                <a:path w="1270000" h="680085">
                  <a:moveTo>
                    <a:pt x="419100" y="522374"/>
                  </a:moveTo>
                  <a:lnTo>
                    <a:pt x="419100" y="482786"/>
                  </a:lnTo>
                  <a:lnTo>
                    <a:pt x="406400" y="475011"/>
                  </a:lnTo>
                  <a:lnTo>
                    <a:pt x="406400" y="529208"/>
                  </a:lnTo>
                  <a:lnTo>
                    <a:pt x="419100" y="522374"/>
                  </a:lnTo>
                  <a:close/>
                </a:path>
                <a:path w="1270000" h="680085">
                  <a:moveTo>
                    <a:pt x="482600" y="509611"/>
                  </a:moveTo>
                  <a:lnTo>
                    <a:pt x="482600" y="451103"/>
                  </a:lnTo>
                  <a:lnTo>
                    <a:pt x="444500" y="368807"/>
                  </a:lnTo>
                  <a:lnTo>
                    <a:pt x="444500" y="496823"/>
                  </a:lnTo>
                  <a:lnTo>
                    <a:pt x="457200" y="502157"/>
                  </a:lnTo>
                  <a:lnTo>
                    <a:pt x="457200" y="505967"/>
                  </a:lnTo>
                  <a:lnTo>
                    <a:pt x="469900" y="507944"/>
                  </a:lnTo>
                  <a:lnTo>
                    <a:pt x="469900" y="509206"/>
                  </a:lnTo>
                  <a:lnTo>
                    <a:pt x="482600" y="509611"/>
                  </a:lnTo>
                  <a:close/>
                </a:path>
                <a:path w="1270000" h="680085">
                  <a:moveTo>
                    <a:pt x="508000" y="445769"/>
                  </a:moveTo>
                  <a:lnTo>
                    <a:pt x="508000" y="319277"/>
                  </a:lnTo>
                  <a:lnTo>
                    <a:pt x="495300" y="313943"/>
                  </a:lnTo>
                  <a:lnTo>
                    <a:pt x="495300" y="310133"/>
                  </a:lnTo>
                  <a:lnTo>
                    <a:pt x="482600" y="307693"/>
                  </a:lnTo>
                  <a:lnTo>
                    <a:pt x="482600" y="306038"/>
                  </a:lnTo>
                  <a:lnTo>
                    <a:pt x="469900" y="305097"/>
                  </a:lnTo>
                  <a:lnTo>
                    <a:pt x="469900" y="304799"/>
                  </a:lnTo>
                  <a:lnTo>
                    <a:pt x="457200" y="305359"/>
                  </a:lnTo>
                  <a:lnTo>
                    <a:pt x="457200" y="352805"/>
                  </a:lnTo>
                  <a:lnTo>
                    <a:pt x="469900" y="361949"/>
                  </a:lnTo>
                  <a:lnTo>
                    <a:pt x="508000" y="445769"/>
                  </a:lnTo>
                  <a:close/>
                </a:path>
                <a:path w="1270000" h="680085">
                  <a:moveTo>
                    <a:pt x="495300" y="508015"/>
                  </a:moveTo>
                  <a:lnTo>
                    <a:pt x="495300" y="464819"/>
                  </a:lnTo>
                  <a:lnTo>
                    <a:pt x="482600" y="459485"/>
                  </a:lnTo>
                  <a:lnTo>
                    <a:pt x="482600" y="509015"/>
                  </a:lnTo>
                  <a:lnTo>
                    <a:pt x="495300" y="508015"/>
                  </a:lnTo>
                  <a:close/>
                </a:path>
                <a:path w="1270000" h="680085">
                  <a:moveTo>
                    <a:pt x="520700" y="499871"/>
                  </a:moveTo>
                  <a:lnTo>
                    <a:pt x="520700" y="329326"/>
                  </a:lnTo>
                  <a:lnTo>
                    <a:pt x="508000" y="324611"/>
                  </a:lnTo>
                  <a:lnTo>
                    <a:pt x="508000" y="467867"/>
                  </a:lnTo>
                  <a:lnTo>
                    <a:pt x="495300" y="469391"/>
                  </a:lnTo>
                  <a:lnTo>
                    <a:pt x="495300" y="506158"/>
                  </a:lnTo>
                  <a:lnTo>
                    <a:pt x="508000" y="503443"/>
                  </a:lnTo>
                  <a:lnTo>
                    <a:pt x="520700" y="499871"/>
                  </a:lnTo>
                  <a:close/>
                </a:path>
                <a:path w="1270000" h="680085">
                  <a:moveTo>
                    <a:pt x="635000" y="303275"/>
                  </a:moveTo>
                  <a:lnTo>
                    <a:pt x="609600" y="240029"/>
                  </a:lnTo>
                  <a:lnTo>
                    <a:pt x="596900" y="246578"/>
                  </a:lnTo>
                  <a:lnTo>
                    <a:pt x="584200" y="255841"/>
                  </a:lnTo>
                  <a:lnTo>
                    <a:pt x="584200" y="281939"/>
                  </a:lnTo>
                  <a:lnTo>
                    <a:pt x="571500" y="256793"/>
                  </a:lnTo>
                  <a:lnTo>
                    <a:pt x="520700" y="280415"/>
                  </a:lnTo>
                  <a:lnTo>
                    <a:pt x="596900" y="462533"/>
                  </a:lnTo>
                  <a:lnTo>
                    <a:pt x="609600" y="456437"/>
                  </a:lnTo>
                  <a:lnTo>
                    <a:pt x="609600" y="312419"/>
                  </a:lnTo>
                  <a:lnTo>
                    <a:pt x="635000" y="303275"/>
                  </a:lnTo>
                  <a:close/>
                </a:path>
                <a:path w="1270000" h="680085">
                  <a:moveTo>
                    <a:pt x="546100" y="483107"/>
                  </a:moveTo>
                  <a:lnTo>
                    <a:pt x="546100" y="396239"/>
                  </a:lnTo>
                  <a:lnTo>
                    <a:pt x="533400" y="352043"/>
                  </a:lnTo>
                  <a:lnTo>
                    <a:pt x="520700" y="343042"/>
                  </a:lnTo>
                  <a:lnTo>
                    <a:pt x="520700" y="496288"/>
                  </a:lnTo>
                  <a:lnTo>
                    <a:pt x="533400" y="492347"/>
                  </a:lnTo>
                  <a:lnTo>
                    <a:pt x="533400" y="487977"/>
                  </a:lnTo>
                  <a:lnTo>
                    <a:pt x="546100" y="483107"/>
                  </a:lnTo>
                  <a:close/>
                </a:path>
                <a:path w="1270000" h="680085">
                  <a:moveTo>
                    <a:pt x="558800" y="466070"/>
                  </a:moveTo>
                  <a:lnTo>
                    <a:pt x="558800" y="418052"/>
                  </a:lnTo>
                  <a:lnTo>
                    <a:pt x="546100" y="407967"/>
                  </a:lnTo>
                  <a:lnTo>
                    <a:pt x="546100" y="472154"/>
                  </a:lnTo>
                  <a:lnTo>
                    <a:pt x="558800" y="466070"/>
                  </a:lnTo>
                  <a:close/>
                </a:path>
                <a:path w="1270000" h="680085">
                  <a:moveTo>
                    <a:pt x="647700" y="438149"/>
                  </a:moveTo>
                  <a:lnTo>
                    <a:pt x="622300" y="366521"/>
                  </a:lnTo>
                  <a:lnTo>
                    <a:pt x="609600" y="354520"/>
                  </a:lnTo>
                  <a:lnTo>
                    <a:pt x="609600" y="456437"/>
                  </a:lnTo>
                  <a:lnTo>
                    <a:pt x="647700" y="438149"/>
                  </a:lnTo>
                  <a:close/>
                </a:path>
                <a:path w="1270000" h="680085">
                  <a:moveTo>
                    <a:pt x="736600" y="260603"/>
                  </a:moveTo>
                  <a:lnTo>
                    <a:pt x="698500" y="196595"/>
                  </a:lnTo>
                  <a:lnTo>
                    <a:pt x="698500" y="203465"/>
                  </a:lnTo>
                  <a:lnTo>
                    <a:pt x="685800" y="212693"/>
                  </a:lnTo>
                  <a:lnTo>
                    <a:pt x="685800" y="238505"/>
                  </a:lnTo>
                  <a:lnTo>
                    <a:pt x="673100" y="214121"/>
                  </a:lnTo>
                  <a:lnTo>
                    <a:pt x="622300" y="237743"/>
                  </a:lnTo>
                  <a:lnTo>
                    <a:pt x="698500" y="419099"/>
                  </a:lnTo>
                  <a:lnTo>
                    <a:pt x="711200" y="413194"/>
                  </a:lnTo>
                  <a:lnTo>
                    <a:pt x="711200" y="269747"/>
                  </a:lnTo>
                  <a:lnTo>
                    <a:pt x="736600" y="260603"/>
                  </a:lnTo>
                  <a:close/>
                </a:path>
                <a:path w="1270000" h="680085">
                  <a:moveTo>
                    <a:pt x="749300" y="395477"/>
                  </a:moveTo>
                  <a:lnTo>
                    <a:pt x="723900" y="323849"/>
                  </a:lnTo>
                  <a:lnTo>
                    <a:pt x="711200" y="311848"/>
                  </a:lnTo>
                  <a:lnTo>
                    <a:pt x="711200" y="413194"/>
                  </a:lnTo>
                  <a:lnTo>
                    <a:pt x="749300" y="395477"/>
                  </a:lnTo>
                  <a:close/>
                </a:path>
                <a:path w="1270000" h="680085">
                  <a:moveTo>
                    <a:pt x="812800" y="215645"/>
                  </a:moveTo>
                  <a:lnTo>
                    <a:pt x="812800" y="158079"/>
                  </a:lnTo>
                  <a:lnTo>
                    <a:pt x="800100" y="159162"/>
                  </a:lnTo>
                  <a:lnTo>
                    <a:pt x="787400" y="161817"/>
                  </a:lnTo>
                  <a:lnTo>
                    <a:pt x="762000" y="170414"/>
                  </a:lnTo>
                  <a:lnTo>
                    <a:pt x="762000" y="175355"/>
                  </a:lnTo>
                  <a:lnTo>
                    <a:pt x="749300" y="181010"/>
                  </a:lnTo>
                  <a:lnTo>
                    <a:pt x="749300" y="187451"/>
                  </a:lnTo>
                  <a:lnTo>
                    <a:pt x="736600" y="194464"/>
                  </a:lnTo>
                  <a:lnTo>
                    <a:pt x="736600" y="258317"/>
                  </a:lnTo>
                  <a:lnTo>
                    <a:pt x="762000" y="310895"/>
                  </a:lnTo>
                  <a:lnTo>
                    <a:pt x="774700" y="320468"/>
                  </a:lnTo>
                  <a:lnTo>
                    <a:pt x="774700" y="335327"/>
                  </a:lnTo>
                  <a:lnTo>
                    <a:pt x="787400" y="340613"/>
                  </a:lnTo>
                  <a:lnTo>
                    <a:pt x="787400" y="196595"/>
                  </a:lnTo>
                  <a:lnTo>
                    <a:pt x="800100" y="195833"/>
                  </a:lnTo>
                  <a:lnTo>
                    <a:pt x="800100" y="206501"/>
                  </a:lnTo>
                  <a:lnTo>
                    <a:pt x="812800" y="215645"/>
                  </a:lnTo>
                  <a:close/>
                </a:path>
                <a:path w="1270000" h="680085">
                  <a:moveTo>
                    <a:pt x="812800" y="358282"/>
                  </a:moveTo>
                  <a:lnTo>
                    <a:pt x="812800" y="229361"/>
                  </a:lnTo>
                  <a:lnTo>
                    <a:pt x="800100" y="236219"/>
                  </a:lnTo>
                  <a:lnTo>
                    <a:pt x="787400" y="222503"/>
                  </a:lnTo>
                  <a:lnTo>
                    <a:pt x="787400" y="352043"/>
                  </a:lnTo>
                  <a:lnTo>
                    <a:pt x="800100" y="355853"/>
                  </a:lnTo>
                  <a:lnTo>
                    <a:pt x="812800" y="358282"/>
                  </a:lnTo>
                  <a:close/>
                </a:path>
                <a:path w="1270000" h="680085">
                  <a:moveTo>
                    <a:pt x="889000" y="234695"/>
                  </a:moveTo>
                  <a:lnTo>
                    <a:pt x="876300" y="211073"/>
                  </a:lnTo>
                  <a:lnTo>
                    <a:pt x="863600" y="198786"/>
                  </a:lnTo>
                  <a:lnTo>
                    <a:pt x="863600" y="188213"/>
                  </a:lnTo>
                  <a:lnTo>
                    <a:pt x="850900" y="179355"/>
                  </a:lnTo>
                  <a:lnTo>
                    <a:pt x="850900" y="172211"/>
                  </a:lnTo>
                  <a:lnTo>
                    <a:pt x="838200" y="167068"/>
                  </a:lnTo>
                  <a:lnTo>
                    <a:pt x="838200" y="163067"/>
                  </a:lnTo>
                  <a:lnTo>
                    <a:pt x="825500" y="160210"/>
                  </a:lnTo>
                  <a:lnTo>
                    <a:pt x="812800" y="158495"/>
                  </a:lnTo>
                  <a:lnTo>
                    <a:pt x="812800" y="265937"/>
                  </a:lnTo>
                  <a:lnTo>
                    <a:pt x="889000" y="234695"/>
                  </a:lnTo>
                  <a:close/>
                </a:path>
                <a:path w="1270000" h="680085">
                  <a:moveTo>
                    <a:pt x="838200" y="359544"/>
                  </a:moveTo>
                  <a:lnTo>
                    <a:pt x="838200" y="313181"/>
                  </a:lnTo>
                  <a:lnTo>
                    <a:pt x="825500" y="304799"/>
                  </a:lnTo>
                  <a:lnTo>
                    <a:pt x="812800" y="265937"/>
                  </a:lnTo>
                  <a:lnTo>
                    <a:pt x="812800" y="359854"/>
                  </a:lnTo>
                  <a:lnTo>
                    <a:pt x="825500" y="360568"/>
                  </a:lnTo>
                  <a:lnTo>
                    <a:pt x="825500" y="360425"/>
                  </a:lnTo>
                  <a:lnTo>
                    <a:pt x="838200" y="359544"/>
                  </a:lnTo>
                  <a:close/>
                </a:path>
                <a:path w="1270000" h="680085">
                  <a:moveTo>
                    <a:pt x="889000" y="339506"/>
                  </a:moveTo>
                  <a:lnTo>
                    <a:pt x="889000" y="246887"/>
                  </a:lnTo>
                  <a:lnTo>
                    <a:pt x="838200" y="268985"/>
                  </a:lnTo>
                  <a:lnTo>
                    <a:pt x="850900" y="293369"/>
                  </a:lnTo>
                  <a:lnTo>
                    <a:pt x="850900" y="355496"/>
                  </a:lnTo>
                  <a:lnTo>
                    <a:pt x="863600" y="352043"/>
                  </a:lnTo>
                  <a:lnTo>
                    <a:pt x="863600" y="348341"/>
                  </a:lnTo>
                  <a:lnTo>
                    <a:pt x="876300" y="344138"/>
                  </a:lnTo>
                  <a:lnTo>
                    <a:pt x="889000" y="339506"/>
                  </a:lnTo>
                  <a:close/>
                </a:path>
                <a:path w="1270000" h="680085">
                  <a:moveTo>
                    <a:pt x="850900" y="355496"/>
                  </a:moveTo>
                  <a:lnTo>
                    <a:pt x="850900" y="320801"/>
                  </a:lnTo>
                  <a:lnTo>
                    <a:pt x="838200" y="322325"/>
                  </a:lnTo>
                  <a:lnTo>
                    <a:pt x="838200" y="357949"/>
                  </a:lnTo>
                  <a:lnTo>
                    <a:pt x="850900" y="355496"/>
                  </a:lnTo>
                  <a:close/>
                </a:path>
                <a:path w="1270000" h="680085">
                  <a:moveTo>
                    <a:pt x="914400" y="259925"/>
                  </a:moveTo>
                  <a:lnTo>
                    <a:pt x="914400" y="109394"/>
                  </a:lnTo>
                  <a:lnTo>
                    <a:pt x="901700" y="115252"/>
                  </a:lnTo>
                  <a:lnTo>
                    <a:pt x="889000" y="121967"/>
                  </a:lnTo>
                  <a:lnTo>
                    <a:pt x="889000" y="129539"/>
                  </a:lnTo>
                  <a:lnTo>
                    <a:pt x="876300" y="137398"/>
                  </a:lnTo>
                  <a:lnTo>
                    <a:pt x="876300" y="184975"/>
                  </a:lnTo>
                  <a:lnTo>
                    <a:pt x="889000" y="195833"/>
                  </a:lnTo>
                  <a:lnTo>
                    <a:pt x="901700" y="247649"/>
                  </a:lnTo>
                  <a:lnTo>
                    <a:pt x="914400" y="259925"/>
                  </a:lnTo>
                  <a:close/>
                </a:path>
                <a:path w="1270000" h="680085">
                  <a:moveTo>
                    <a:pt x="901700" y="323183"/>
                  </a:moveTo>
                  <a:lnTo>
                    <a:pt x="901700" y="267973"/>
                  </a:lnTo>
                  <a:lnTo>
                    <a:pt x="889000" y="259841"/>
                  </a:lnTo>
                  <a:lnTo>
                    <a:pt x="889000" y="329100"/>
                  </a:lnTo>
                  <a:lnTo>
                    <a:pt x="901700" y="323183"/>
                  </a:lnTo>
                  <a:close/>
                </a:path>
                <a:path w="1270000" h="680085">
                  <a:moveTo>
                    <a:pt x="1016000" y="149351"/>
                  </a:moveTo>
                  <a:lnTo>
                    <a:pt x="1003300" y="137517"/>
                  </a:lnTo>
                  <a:lnTo>
                    <a:pt x="1003300" y="127253"/>
                  </a:lnTo>
                  <a:lnTo>
                    <a:pt x="990600" y="118705"/>
                  </a:lnTo>
                  <a:lnTo>
                    <a:pt x="990600" y="112013"/>
                  </a:lnTo>
                  <a:lnTo>
                    <a:pt x="977900" y="106858"/>
                  </a:lnTo>
                  <a:lnTo>
                    <a:pt x="977900" y="102774"/>
                  </a:lnTo>
                  <a:lnTo>
                    <a:pt x="965200" y="99691"/>
                  </a:lnTo>
                  <a:lnTo>
                    <a:pt x="965200" y="97535"/>
                  </a:lnTo>
                  <a:lnTo>
                    <a:pt x="952500" y="97107"/>
                  </a:lnTo>
                  <a:lnTo>
                    <a:pt x="939800" y="98107"/>
                  </a:lnTo>
                  <a:lnTo>
                    <a:pt x="927100" y="100536"/>
                  </a:lnTo>
                  <a:lnTo>
                    <a:pt x="914400" y="104393"/>
                  </a:lnTo>
                  <a:lnTo>
                    <a:pt x="914400" y="270414"/>
                  </a:lnTo>
                  <a:lnTo>
                    <a:pt x="927100" y="279046"/>
                  </a:lnTo>
                  <a:lnTo>
                    <a:pt x="927100" y="137159"/>
                  </a:lnTo>
                  <a:lnTo>
                    <a:pt x="939800" y="134111"/>
                  </a:lnTo>
                  <a:lnTo>
                    <a:pt x="939800" y="138683"/>
                  </a:lnTo>
                  <a:lnTo>
                    <a:pt x="952500" y="143255"/>
                  </a:lnTo>
                  <a:lnTo>
                    <a:pt x="952500" y="150875"/>
                  </a:lnTo>
                  <a:lnTo>
                    <a:pt x="965200" y="171449"/>
                  </a:lnTo>
                  <a:lnTo>
                    <a:pt x="1016000" y="149351"/>
                  </a:lnTo>
                  <a:close/>
                </a:path>
                <a:path w="1270000" h="680085">
                  <a:moveTo>
                    <a:pt x="990600" y="296263"/>
                  </a:moveTo>
                  <a:lnTo>
                    <a:pt x="990600" y="259841"/>
                  </a:lnTo>
                  <a:lnTo>
                    <a:pt x="977900" y="259841"/>
                  </a:lnTo>
                  <a:lnTo>
                    <a:pt x="977900" y="254507"/>
                  </a:lnTo>
                  <a:lnTo>
                    <a:pt x="965200" y="243839"/>
                  </a:lnTo>
                  <a:lnTo>
                    <a:pt x="939800" y="157733"/>
                  </a:lnTo>
                  <a:lnTo>
                    <a:pt x="927100" y="150113"/>
                  </a:lnTo>
                  <a:lnTo>
                    <a:pt x="927100" y="285749"/>
                  </a:lnTo>
                  <a:lnTo>
                    <a:pt x="939800" y="291334"/>
                  </a:lnTo>
                  <a:lnTo>
                    <a:pt x="939800" y="295560"/>
                  </a:lnTo>
                  <a:lnTo>
                    <a:pt x="952500" y="298501"/>
                  </a:lnTo>
                  <a:lnTo>
                    <a:pt x="965200" y="300227"/>
                  </a:lnTo>
                  <a:lnTo>
                    <a:pt x="965200" y="300525"/>
                  </a:lnTo>
                  <a:lnTo>
                    <a:pt x="977900" y="299180"/>
                  </a:lnTo>
                  <a:lnTo>
                    <a:pt x="990600" y="296263"/>
                  </a:lnTo>
                  <a:close/>
                </a:path>
                <a:path w="1270000" h="680085">
                  <a:moveTo>
                    <a:pt x="1028700" y="278344"/>
                  </a:moveTo>
                  <a:lnTo>
                    <a:pt x="1028700" y="187451"/>
                  </a:lnTo>
                  <a:lnTo>
                    <a:pt x="977900" y="208787"/>
                  </a:lnTo>
                  <a:lnTo>
                    <a:pt x="990600" y="230123"/>
                  </a:lnTo>
                  <a:lnTo>
                    <a:pt x="990600" y="296263"/>
                  </a:lnTo>
                  <a:lnTo>
                    <a:pt x="1003300" y="291845"/>
                  </a:lnTo>
                  <a:lnTo>
                    <a:pt x="1003300" y="288012"/>
                  </a:lnTo>
                  <a:lnTo>
                    <a:pt x="1016000" y="283463"/>
                  </a:lnTo>
                  <a:lnTo>
                    <a:pt x="1028700" y="278344"/>
                  </a:lnTo>
                  <a:close/>
                </a:path>
                <a:path w="1270000" h="680085">
                  <a:moveTo>
                    <a:pt x="1092200" y="75437"/>
                  </a:moveTo>
                  <a:lnTo>
                    <a:pt x="1079500" y="46481"/>
                  </a:lnTo>
                  <a:lnTo>
                    <a:pt x="1054100" y="53339"/>
                  </a:lnTo>
                  <a:lnTo>
                    <a:pt x="1041400" y="24383"/>
                  </a:lnTo>
                  <a:lnTo>
                    <a:pt x="990600" y="48767"/>
                  </a:lnTo>
                  <a:lnTo>
                    <a:pt x="1003300" y="76961"/>
                  </a:lnTo>
                  <a:lnTo>
                    <a:pt x="1003300" y="110489"/>
                  </a:lnTo>
                  <a:lnTo>
                    <a:pt x="1016000" y="105917"/>
                  </a:lnTo>
                  <a:lnTo>
                    <a:pt x="1054100" y="198119"/>
                  </a:lnTo>
                  <a:lnTo>
                    <a:pt x="1066800" y="210109"/>
                  </a:lnTo>
                  <a:lnTo>
                    <a:pt x="1066800" y="81533"/>
                  </a:lnTo>
                  <a:lnTo>
                    <a:pt x="1092200" y="75437"/>
                  </a:lnTo>
                  <a:close/>
                </a:path>
                <a:path w="1270000" h="680085">
                  <a:moveTo>
                    <a:pt x="1003300" y="110489"/>
                  </a:moveTo>
                  <a:lnTo>
                    <a:pt x="1003300" y="76961"/>
                  </a:lnTo>
                  <a:lnTo>
                    <a:pt x="990600" y="82295"/>
                  </a:lnTo>
                  <a:lnTo>
                    <a:pt x="1003300" y="110489"/>
                  </a:lnTo>
                  <a:close/>
                </a:path>
                <a:path w="1270000" h="680085">
                  <a:moveTo>
                    <a:pt x="1041400" y="260984"/>
                  </a:moveTo>
                  <a:lnTo>
                    <a:pt x="1041400" y="206787"/>
                  </a:lnTo>
                  <a:lnTo>
                    <a:pt x="1028700" y="197727"/>
                  </a:lnTo>
                  <a:lnTo>
                    <a:pt x="1028700" y="267247"/>
                  </a:lnTo>
                  <a:lnTo>
                    <a:pt x="1041400" y="260984"/>
                  </a:lnTo>
                  <a:close/>
                </a:path>
                <a:path w="1270000" h="680085">
                  <a:moveTo>
                    <a:pt x="1117600" y="239077"/>
                  </a:moveTo>
                  <a:lnTo>
                    <a:pt x="1117600" y="179069"/>
                  </a:lnTo>
                  <a:lnTo>
                    <a:pt x="1066800" y="81533"/>
                  </a:lnTo>
                  <a:lnTo>
                    <a:pt x="1066800" y="231647"/>
                  </a:lnTo>
                  <a:lnTo>
                    <a:pt x="1079500" y="236219"/>
                  </a:lnTo>
                  <a:lnTo>
                    <a:pt x="1079500" y="241553"/>
                  </a:lnTo>
                  <a:lnTo>
                    <a:pt x="1092200" y="243077"/>
                  </a:lnTo>
                  <a:lnTo>
                    <a:pt x="1092200" y="243839"/>
                  </a:lnTo>
                  <a:lnTo>
                    <a:pt x="1104900" y="242315"/>
                  </a:lnTo>
                  <a:lnTo>
                    <a:pt x="1104900" y="241196"/>
                  </a:lnTo>
                  <a:lnTo>
                    <a:pt x="1117600" y="239077"/>
                  </a:lnTo>
                  <a:close/>
                </a:path>
                <a:path w="1270000" h="680085">
                  <a:moveTo>
                    <a:pt x="1155700" y="185165"/>
                  </a:moveTo>
                  <a:lnTo>
                    <a:pt x="1155700" y="4822"/>
                  </a:lnTo>
                  <a:lnTo>
                    <a:pt x="1143000" y="8381"/>
                  </a:lnTo>
                  <a:lnTo>
                    <a:pt x="1130300" y="13358"/>
                  </a:lnTo>
                  <a:lnTo>
                    <a:pt x="1117600" y="19049"/>
                  </a:lnTo>
                  <a:lnTo>
                    <a:pt x="1117600" y="25312"/>
                  </a:lnTo>
                  <a:lnTo>
                    <a:pt x="1104900" y="32003"/>
                  </a:lnTo>
                  <a:lnTo>
                    <a:pt x="1104900" y="93475"/>
                  </a:lnTo>
                  <a:lnTo>
                    <a:pt x="1117600" y="105917"/>
                  </a:lnTo>
                  <a:lnTo>
                    <a:pt x="1130300" y="152399"/>
                  </a:lnTo>
                  <a:lnTo>
                    <a:pt x="1130300" y="162984"/>
                  </a:lnTo>
                  <a:lnTo>
                    <a:pt x="1143000" y="171926"/>
                  </a:lnTo>
                  <a:lnTo>
                    <a:pt x="1143000" y="179296"/>
                  </a:lnTo>
                  <a:lnTo>
                    <a:pt x="1155700" y="185165"/>
                  </a:lnTo>
                  <a:close/>
                </a:path>
                <a:path w="1270000" h="680085">
                  <a:moveTo>
                    <a:pt x="1155700" y="222503"/>
                  </a:moveTo>
                  <a:lnTo>
                    <a:pt x="1143000" y="193547"/>
                  </a:lnTo>
                  <a:lnTo>
                    <a:pt x="1130300" y="197357"/>
                  </a:lnTo>
                  <a:lnTo>
                    <a:pt x="1130300" y="198881"/>
                  </a:lnTo>
                  <a:lnTo>
                    <a:pt x="1117600" y="197357"/>
                  </a:lnTo>
                  <a:lnTo>
                    <a:pt x="1117600" y="236100"/>
                  </a:lnTo>
                  <a:lnTo>
                    <a:pt x="1130300" y="232409"/>
                  </a:lnTo>
                  <a:lnTo>
                    <a:pt x="1155700" y="222503"/>
                  </a:lnTo>
                  <a:close/>
                </a:path>
                <a:path w="1270000" h="680085">
                  <a:moveTo>
                    <a:pt x="1219200" y="148589"/>
                  </a:moveTo>
                  <a:lnTo>
                    <a:pt x="1219200" y="13715"/>
                  </a:lnTo>
                  <a:lnTo>
                    <a:pt x="1206500" y="9143"/>
                  </a:lnTo>
                  <a:lnTo>
                    <a:pt x="1206500" y="5333"/>
                  </a:lnTo>
                  <a:lnTo>
                    <a:pt x="1193800" y="2893"/>
                  </a:lnTo>
                  <a:lnTo>
                    <a:pt x="1193800" y="1238"/>
                  </a:lnTo>
                  <a:lnTo>
                    <a:pt x="1181100" y="297"/>
                  </a:lnTo>
                  <a:lnTo>
                    <a:pt x="1181100" y="0"/>
                  </a:lnTo>
                  <a:lnTo>
                    <a:pt x="1168400" y="559"/>
                  </a:lnTo>
                  <a:lnTo>
                    <a:pt x="1155700" y="2190"/>
                  </a:lnTo>
                  <a:lnTo>
                    <a:pt x="1155700" y="38099"/>
                  </a:lnTo>
                  <a:lnTo>
                    <a:pt x="1168400" y="38099"/>
                  </a:lnTo>
                  <a:lnTo>
                    <a:pt x="1168400" y="48005"/>
                  </a:lnTo>
                  <a:lnTo>
                    <a:pt x="1181100" y="57149"/>
                  </a:lnTo>
                  <a:lnTo>
                    <a:pt x="1206500" y="140969"/>
                  </a:lnTo>
                  <a:lnTo>
                    <a:pt x="1219200" y="148589"/>
                  </a:lnTo>
                  <a:close/>
                </a:path>
                <a:path w="1270000" h="680085">
                  <a:moveTo>
                    <a:pt x="1206500" y="203215"/>
                  </a:moveTo>
                  <a:lnTo>
                    <a:pt x="1206500" y="160019"/>
                  </a:lnTo>
                  <a:lnTo>
                    <a:pt x="1193800" y="154685"/>
                  </a:lnTo>
                  <a:lnTo>
                    <a:pt x="1193800" y="146303"/>
                  </a:lnTo>
                  <a:lnTo>
                    <a:pt x="1155700" y="64007"/>
                  </a:lnTo>
                  <a:lnTo>
                    <a:pt x="1155700" y="197357"/>
                  </a:lnTo>
                  <a:lnTo>
                    <a:pt x="1168400" y="200405"/>
                  </a:lnTo>
                  <a:lnTo>
                    <a:pt x="1181100" y="204215"/>
                  </a:lnTo>
                  <a:lnTo>
                    <a:pt x="1181100" y="205739"/>
                  </a:lnTo>
                  <a:lnTo>
                    <a:pt x="1193800" y="204215"/>
                  </a:lnTo>
                  <a:lnTo>
                    <a:pt x="1206500" y="203215"/>
                  </a:lnTo>
                  <a:close/>
                </a:path>
                <a:path w="1270000" h="680085">
                  <a:moveTo>
                    <a:pt x="1231900" y="195071"/>
                  </a:moveTo>
                  <a:lnTo>
                    <a:pt x="1231900" y="30670"/>
                  </a:lnTo>
                  <a:lnTo>
                    <a:pt x="1219200" y="24526"/>
                  </a:lnTo>
                  <a:lnTo>
                    <a:pt x="1219200" y="161543"/>
                  </a:lnTo>
                  <a:lnTo>
                    <a:pt x="1206500" y="163067"/>
                  </a:lnTo>
                  <a:lnTo>
                    <a:pt x="1206500" y="201358"/>
                  </a:lnTo>
                  <a:lnTo>
                    <a:pt x="1219200" y="198643"/>
                  </a:lnTo>
                  <a:lnTo>
                    <a:pt x="1231900" y="195071"/>
                  </a:lnTo>
                  <a:close/>
                </a:path>
                <a:path w="1270000" h="680085">
                  <a:moveTo>
                    <a:pt x="1257300" y="178307"/>
                  </a:moveTo>
                  <a:lnTo>
                    <a:pt x="1257300" y="91439"/>
                  </a:lnTo>
                  <a:lnTo>
                    <a:pt x="1231900" y="47243"/>
                  </a:lnTo>
                  <a:lnTo>
                    <a:pt x="1231900" y="191381"/>
                  </a:lnTo>
                  <a:lnTo>
                    <a:pt x="1244600" y="187261"/>
                  </a:lnTo>
                  <a:lnTo>
                    <a:pt x="1244600" y="182856"/>
                  </a:lnTo>
                  <a:lnTo>
                    <a:pt x="1257300" y="178307"/>
                  </a:lnTo>
                  <a:close/>
                </a:path>
                <a:path w="1270000" h="680085">
                  <a:moveTo>
                    <a:pt x="1270000" y="160948"/>
                  </a:moveTo>
                  <a:lnTo>
                    <a:pt x="1270000" y="113252"/>
                  </a:lnTo>
                  <a:lnTo>
                    <a:pt x="1257300" y="103167"/>
                  </a:lnTo>
                  <a:lnTo>
                    <a:pt x="1257300" y="167068"/>
                  </a:lnTo>
                  <a:lnTo>
                    <a:pt x="1270000" y="16094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16859" y="413766"/>
              <a:ext cx="150875" cy="24536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829962" y="1026322"/>
            <a:ext cx="1586625" cy="2014504"/>
            <a:chOff x="6148463" y="626363"/>
            <a:chExt cx="1855470" cy="235585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8463" y="1656588"/>
              <a:ext cx="1729739" cy="13251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58597" y="675893"/>
              <a:ext cx="1530350" cy="941069"/>
            </a:xfrm>
            <a:custGeom>
              <a:avLst/>
              <a:gdLst/>
              <a:ahLst/>
              <a:cxnLst/>
              <a:rect l="l" t="t" r="r" b="b"/>
              <a:pathLst>
                <a:path w="1530350" h="941069">
                  <a:moveTo>
                    <a:pt x="1530096" y="347471"/>
                  </a:moveTo>
                  <a:lnTo>
                    <a:pt x="1380744" y="0"/>
                  </a:lnTo>
                  <a:lnTo>
                    <a:pt x="0" y="592835"/>
                  </a:lnTo>
                  <a:lnTo>
                    <a:pt x="149352" y="941069"/>
                  </a:lnTo>
                  <a:lnTo>
                    <a:pt x="1530096" y="347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08280" y="626375"/>
              <a:ext cx="1595755" cy="1014730"/>
            </a:xfrm>
            <a:custGeom>
              <a:avLst/>
              <a:gdLst/>
              <a:ahLst/>
              <a:cxnLst/>
              <a:rect l="l" t="t" r="r" b="b"/>
              <a:pathLst>
                <a:path w="1595754" h="1014730">
                  <a:moveTo>
                    <a:pt x="114300" y="694944"/>
                  </a:moveTo>
                  <a:lnTo>
                    <a:pt x="85344" y="627888"/>
                  </a:lnTo>
                  <a:lnTo>
                    <a:pt x="66433" y="673442"/>
                  </a:lnTo>
                  <a:lnTo>
                    <a:pt x="37338" y="606552"/>
                  </a:lnTo>
                  <a:lnTo>
                    <a:pt x="0" y="622554"/>
                  </a:lnTo>
                  <a:lnTo>
                    <a:pt x="44196" y="725424"/>
                  </a:lnTo>
                  <a:lnTo>
                    <a:pt x="64770" y="716470"/>
                  </a:lnTo>
                  <a:lnTo>
                    <a:pt x="67818" y="715149"/>
                  </a:lnTo>
                  <a:lnTo>
                    <a:pt x="114300" y="694944"/>
                  </a:lnTo>
                  <a:close/>
                </a:path>
                <a:path w="1595754" h="1014730">
                  <a:moveTo>
                    <a:pt x="174498" y="835152"/>
                  </a:moveTo>
                  <a:lnTo>
                    <a:pt x="144018" y="765048"/>
                  </a:lnTo>
                  <a:lnTo>
                    <a:pt x="73914" y="795528"/>
                  </a:lnTo>
                  <a:lnTo>
                    <a:pt x="104394" y="865632"/>
                  </a:lnTo>
                  <a:lnTo>
                    <a:pt x="174498" y="835152"/>
                  </a:lnTo>
                  <a:close/>
                </a:path>
                <a:path w="1595754" h="1014730">
                  <a:moveTo>
                    <a:pt x="207264" y="616458"/>
                  </a:moveTo>
                  <a:lnTo>
                    <a:pt x="177546" y="546354"/>
                  </a:lnTo>
                  <a:lnTo>
                    <a:pt x="107442" y="576834"/>
                  </a:lnTo>
                  <a:lnTo>
                    <a:pt x="137922" y="646938"/>
                  </a:lnTo>
                  <a:lnTo>
                    <a:pt x="207264" y="616458"/>
                  </a:lnTo>
                  <a:close/>
                </a:path>
                <a:path w="1595754" h="1014730">
                  <a:moveTo>
                    <a:pt x="310146" y="984504"/>
                  </a:moveTo>
                  <a:lnTo>
                    <a:pt x="280428" y="914400"/>
                  </a:lnTo>
                  <a:lnTo>
                    <a:pt x="219113" y="940384"/>
                  </a:lnTo>
                  <a:lnTo>
                    <a:pt x="204216" y="905256"/>
                  </a:lnTo>
                  <a:lnTo>
                    <a:pt x="134112" y="934974"/>
                  </a:lnTo>
                  <a:lnTo>
                    <a:pt x="164592" y="1005078"/>
                  </a:lnTo>
                  <a:lnTo>
                    <a:pt x="210312" y="985481"/>
                  </a:lnTo>
                  <a:lnTo>
                    <a:pt x="225158" y="979119"/>
                  </a:lnTo>
                  <a:lnTo>
                    <a:pt x="233934" y="999832"/>
                  </a:lnTo>
                  <a:lnTo>
                    <a:pt x="240030" y="1014222"/>
                  </a:lnTo>
                  <a:lnTo>
                    <a:pt x="310146" y="984504"/>
                  </a:lnTo>
                  <a:close/>
                </a:path>
                <a:path w="1595754" h="1014730">
                  <a:moveTo>
                    <a:pt x="347472" y="556260"/>
                  </a:moveTo>
                  <a:lnTo>
                    <a:pt x="317754" y="486156"/>
                  </a:lnTo>
                  <a:lnTo>
                    <a:pt x="247650" y="516636"/>
                  </a:lnTo>
                  <a:lnTo>
                    <a:pt x="277368" y="586740"/>
                  </a:lnTo>
                  <a:lnTo>
                    <a:pt x="347472" y="556260"/>
                  </a:lnTo>
                  <a:close/>
                </a:path>
                <a:path w="1595754" h="1014730">
                  <a:moveTo>
                    <a:pt x="388696" y="773430"/>
                  </a:moveTo>
                  <a:lnTo>
                    <a:pt x="387426" y="764159"/>
                  </a:lnTo>
                  <a:lnTo>
                    <a:pt x="383616" y="752475"/>
                  </a:lnTo>
                  <a:lnTo>
                    <a:pt x="379806" y="738492"/>
                  </a:lnTo>
                  <a:lnTo>
                    <a:pt x="367106" y="711708"/>
                  </a:lnTo>
                  <a:lnTo>
                    <a:pt x="306146" y="738378"/>
                  </a:lnTo>
                  <a:lnTo>
                    <a:pt x="318846" y="768096"/>
                  </a:lnTo>
                  <a:lnTo>
                    <a:pt x="326466" y="787146"/>
                  </a:lnTo>
                  <a:lnTo>
                    <a:pt x="326466" y="792480"/>
                  </a:lnTo>
                  <a:lnTo>
                    <a:pt x="325196" y="794766"/>
                  </a:lnTo>
                  <a:lnTo>
                    <a:pt x="321386" y="796290"/>
                  </a:lnTo>
                  <a:lnTo>
                    <a:pt x="318846" y="797052"/>
                  </a:lnTo>
                  <a:lnTo>
                    <a:pt x="316306" y="797052"/>
                  </a:lnTo>
                  <a:lnTo>
                    <a:pt x="312496" y="793242"/>
                  </a:lnTo>
                  <a:lnTo>
                    <a:pt x="308686" y="787146"/>
                  </a:lnTo>
                  <a:lnTo>
                    <a:pt x="304876" y="776478"/>
                  </a:lnTo>
                  <a:lnTo>
                    <a:pt x="261696" y="675894"/>
                  </a:lnTo>
                  <a:lnTo>
                    <a:pt x="256616" y="665226"/>
                  </a:lnTo>
                  <a:lnTo>
                    <a:pt x="254076" y="658368"/>
                  </a:lnTo>
                  <a:lnTo>
                    <a:pt x="254076" y="652272"/>
                  </a:lnTo>
                  <a:lnTo>
                    <a:pt x="255346" y="649986"/>
                  </a:lnTo>
                  <a:lnTo>
                    <a:pt x="259156" y="648462"/>
                  </a:lnTo>
                  <a:lnTo>
                    <a:pt x="261696" y="647700"/>
                  </a:lnTo>
                  <a:lnTo>
                    <a:pt x="264236" y="647700"/>
                  </a:lnTo>
                  <a:lnTo>
                    <a:pt x="268046" y="650748"/>
                  </a:lnTo>
                  <a:lnTo>
                    <a:pt x="270586" y="656844"/>
                  </a:lnTo>
                  <a:lnTo>
                    <a:pt x="275666" y="667512"/>
                  </a:lnTo>
                  <a:lnTo>
                    <a:pt x="292176" y="707898"/>
                  </a:lnTo>
                  <a:lnTo>
                    <a:pt x="355676" y="681228"/>
                  </a:lnTo>
                  <a:lnTo>
                    <a:pt x="344246" y="658368"/>
                  </a:lnTo>
                  <a:lnTo>
                    <a:pt x="337896" y="644067"/>
                  </a:lnTo>
                  <a:lnTo>
                    <a:pt x="312496" y="608457"/>
                  </a:lnTo>
                  <a:lnTo>
                    <a:pt x="275666" y="598195"/>
                  </a:lnTo>
                  <a:lnTo>
                    <a:pt x="264236" y="599401"/>
                  </a:lnTo>
                  <a:lnTo>
                    <a:pt x="222326" y="616458"/>
                  </a:lnTo>
                  <a:lnTo>
                    <a:pt x="193116" y="656082"/>
                  </a:lnTo>
                  <a:lnTo>
                    <a:pt x="191846" y="663359"/>
                  </a:lnTo>
                  <a:lnTo>
                    <a:pt x="191846" y="677075"/>
                  </a:lnTo>
                  <a:lnTo>
                    <a:pt x="193116" y="683514"/>
                  </a:lnTo>
                  <a:lnTo>
                    <a:pt x="195656" y="690943"/>
                  </a:lnTo>
                  <a:lnTo>
                    <a:pt x="198196" y="699516"/>
                  </a:lnTo>
                  <a:lnTo>
                    <a:pt x="202006" y="709231"/>
                  </a:lnTo>
                  <a:lnTo>
                    <a:pt x="207086" y="720090"/>
                  </a:lnTo>
                  <a:lnTo>
                    <a:pt x="233756" y="784098"/>
                  </a:lnTo>
                  <a:lnTo>
                    <a:pt x="241376" y="798957"/>
                  </a:lnTo>
                  <a:lnTo>
                    <a:pt x="247726" y="811618"/>
                  </a:lnTo>
                  <a:lnTo>
                    <a:pt x="254076" y="822134"/>
                  </a:lnTo>
                  <a:lnTo>
                    <a:pt x="294716" y="846582"/>
                  </a:lnTo>
                  <a:lnTo>
                    <a:pt x="304876" y="846874"/>
                  </a:lnTo>
                  <a:lnTo>
                    <a:pt x="316306" y="845527"/>
                  </a:lnTo>
                  <a:lnTo>
                    <a:pt x="362026" y="825436"/>
                  </a:lnTo>
                  <a:lnTo>
                    <a:pt x="386156" y="791044"/>
                  </a:lnTo>
                  <a:lnTo>
                    <a:pt x="388696" y="782129"/>
                  </a:lnTo>
                  <a:lnTo>
                    <a:pt x="388696" y="773430"/>
                  </a:lnTo>
                  <a:close/>
                </a:path>
                <a:path w="1595754" h="1014730">
                  <a:moveTo>
                    <a:pt x="450354" y="924306"/>
                  </a:moveTo>
                  <a:lnTo>
                    <a:pt x="419874" y="854202"/>
                  </a:lnTo>
                  <a:lnTo>
                    <a:pt x="349770" y="883920"/>
                  </a:lnTo>
                  <a:lnTo>
                    <a:pt x="380250" y="954024"/>
                  </a:lnTo>
                  <a:lnTo>
                    <a:pt x="450354" y="924306"/>
                  </a:lnTo>
                  <a:close/>
                </a:path>
                <a:path w="1595754" h="1014730">
                  <a:moveTo>
                    <a:pt x="487680" y="496062"/>
                  </a:moveTo>
                  <a:lnTo>
                    <a:pt x="457200" y="425958"/>
                  </a:lnTo>
                  <a:lnTo>
                    <a:pt x="387858" y="456438"/>
                  </a:lnTo>
                  <a:lnTo>
                    <a:pt x="417576" y="526542"/>
                  </a:lnTo>
                  <a:lnTo>
                    <a:pt x="487680" y="496062"/>
                  </a:lnTo>
                  <a:close/>
                </a:path>
                <a:path w="1595754" h="1014730">
                  <a:moveTo>
                    <a:pt x="533476" y="710501"/>
                  </a:moveTo>
                  <a:lnTo>
                    <a:pt x="532206" y="704088"/>
                  </a:lnTo>
                  <a:lnTo>
                    <a:pt x="530936" y="697077"/>
                  </a:lnTo>
                  <a:lnTo>
                    <a:pt x="528396" y="688657"/>
                  </a:lnTo>
                  <a:lnTo>
                    <a:pt x="524586" y="678789"/>
                  </a:lnTo>
                  <a:lnTo>
                    <a:pt x="519506" y="667512"/>
                  </a:lnTo>
                  <a:lnTo>
                    <a:pt x="501726" y="623316"/>
                  </a:lnTo>
                  <a:lnTo>
                    <a:pt x="481406" y="590550"/>
                  </a:lnTo>
                  <a:lnTo>
                    <a:pt x="475056" y="585216"/>
                  </a:lnTo>
                  <a:lnTo>
                    <a:pt x="475056" y="729996"/>
                  </a:lnTo>
                  <a:lnTo>
                    <a:pt x="475056" y="735330"/>
                  </a:lnTo>
                  <a:lnTo>
                    <a:pt x="472516" y="736092"/>
                  </a:lnTo>
                  <a:lnTo>
                    <a:pt x="471246" y="736854"/>
                  </a:lnTo>
                  <a:lnTo>
                    <a:pt x="469976" y="736854"/>
                  </a:lnTo>
                  <a:lnTo>
                    <a:pt x="466166" y="733806"/>
                  </a:lnTo>
                  <a:lnTo>
                    <a:pt x="463626" y="729234"/>
                  </a:lnTo>
                  <a:lnTo>
                    <a:pt x="459816" y="720852"/>
                  </a:lnTo>
                  <a:lnTo>
                    <a:pt x="425526" y="640080"/>
                  </a:lnTo>
                  <a:lnTo>
                    <a:pt x="421716" y="631698"/>
                  </a:lnTo>
                  <a:lnTo>
                    <a:pt x="420446" y="626364"/>
                  </a:lnTo>
                  <a:lnTo>
                    <a:pt x="420446" y="621030"/>
                  </a:lnTo>
                  <a:lnTo>
                    <a:pt x="422986" y="620268"/>
                  </a:lnTo>
                  <a:lnTo>
                    <a:pt x="425526" y="618744"/>
                  </a:lnTo>
                  <a:lnTo>
                    <a:pt x="471246" y="717804"/>
                  </a:lnTo>
                  <a:lnTo>
                    <a:pt x="475056" y="729996"/>
                  </a:lnTo>
                  <a:lnTo>
                    <a:pt x="475056" y="585216"/>
                  </a:lnTo>
                  <a:lnTo>
                    <a:pt x="462356" y="578840"/>
                  </a:lnTo>
                  <a:lnTo>
                    <a:pt x="454736" y="576922"/>
                  </a:lnTo>
                  <a:lnTo>
                    <a:pt x="448386" y="575716"/>
                  </a:lnTo>
                  <a:lnTo>
                    <a:pt x="439496" y="575310"/>
                  </a:lnTo>
                  <a:lnTo>
                    <a:pt x="431876" y="576186"/>
                  </a:lnTo>
                  <a:lnTo>
                    <a:pt x="395046" y="589114"/>
                  </a:lnTo>
                  <a:lnTo>
                    <a:pt x="367106" y="616407"/>
                  </a:lnTo>
                  <a:lnTo>
                    <a:pt x="362026" y="632409"/>
                  </a:lnTo>
                  <a:lnTo>
                    <a:pt x="362026" y="640842"/>
                  </a:lnTo>
                  <a:lnTo>
                    <a:pt x="363296" y="649973"/>
                  </a:lnTo>
                  <a:lnTo>
                    <a:pt x="364566" y="660171"/>
                  </a:lnTo>
                  <a:lnTo>
                    <a:pt x="368376" y="671372"/>
                  </a:lnTo>
                  <a:lnTo>
                    <a:pt x="392506" y="729234"/>
                  </a:lnTo>
                  <a:lnTo>
                    <a:pt x="397586" y="739825"/>
                  </a:lnTo>
                  <a:lnTo>
                    <a:pt x="402666" y="748855"/>
                  </a:lnTo>
                  <a:lnTo>
                    <a:pt x="406476" y="756450"/>
                  </a:lnTo>
                  <a:lnTo>
                    <a:pt x="410286" y="762762"/>
                  </a:lnTo>
                  <a:lnTo>
                    <a:pt x="416636" y="769620"/>
                  </a:lnTo>
                  <a:lnTo>
                    <a:pt x="420446" y="772820"/>
                  </a:lnTo>
                  <a:lnTo>
                    <a:pt x="422986" y="774954"/>
                  </a:lnTo>
                  <a:lnTo>
                    <a:pt x="429336" y="778002"/>
                  </a:lnTo>
                  <a:lnTo>
                    <a:pt x="435686" y="780415"/>
                  </a:lnTo>
                  <a:lnTo>
                    <a:pt x="442036" y="781900"/>
                  </a:lnTo>
                  <a:lnTo>
                    <a:pt x="448386" y="782383"/>
                  </a:lnTo>
                  <a:lnTo>
                    <a:pt x="456006" y="781812"/>
                  </a:lnTo>
                  <a:lnTo>
                    <a:pt x="463626" y="780808"/>
                  </a:lnTo>
                  <a:lnTo>
                    <a:pt x="471246" y="778954"/>
                  </a:lnTo>
                  <a:lnTo>
                    <a:pt x="475056" y="777786"/>
                  </a:lnTo>
                  <a:lnTo>
                    <a:pt x="480136" y="776236"/>
                  </a:lnTo>
                  <a:lnTo>
                    <a:pt x="516966" y="755142"/>
                  </a:lnTo>
                  <a:lnTo>
                    <a:pt x="533476" y="723900"/>
                  </a:lnTo>
                  <a:lnTo>
                    <a:pt x="533476" y="710501"/>
                  </a:lnTo>
                  <a:close/>
                </a:path>
                <a:path w="1595754" h="1014730">
                  <a:moveTo>
                    <a:pt x="590562" y="864108"/>
                  </a:moveTo>
                  <a:lnTo>
                    <a:pt x="560082" y="794004"/>
                  </a:lnTo>
                  <a:lnTo>
                    <a:pt x="489978" y="823722"/>
                  </a:lnTo>
                  <a:lnTo>
                    <a:pt x="520458" y="893826"/>
                  </a:lnTo>
                  <a:lnTo>
                    <a:pt x="590562" y="864108"/>
                  </a:lnTo>
                  <a:close/>
                </a:path>
                <a:path w="1595754" h="1014730">
                  <a:moveTo>
                    <a:pt x="627456" y="709422"/>
                  </a:moveTo>
                  <a:lnTo>
                    <a:pt x="590626" y="624827"/>
                  </a:lnTo>
                  <a:lnTo>
                    <a:pt x="586816" y="615594"/>
                  </a:lnTo>
                  <a:lnTo>
                    <a:pt x="585546" y="608507"/>
                  </a:lnTo>
                  <a:lnTo>
                    <a:pt x="584276" y="603504"/>
                  </a:lnTo>
                  <a:lnTo>
                    <a:pt x="583006" y="598932"/>
                  </a:lnTo>
                  <a:lnTo>
                    <a:pt x="584276" y="595122"/>
                  </a:lnTo>
                  <a:lnTo>
                    <a:pt x="586816" y="590550"/>
                  </a:lnTo>
                  <a:lnTo>
                    <a:pt x="589356" y="586740"/>
                  </a:lnTo>
                  <a:lnTo>
                    <a:pt x="596976" y="582168"/>
                  </a:lnTo>
                  <a:lnTo>
                    <a:pt x="608406" y="577596"/>
                  </a:lnTo>
                  <a:lnTo>
                    <a:pt x="579196" y="509016"/>
                  </a:lnTo>
                  <a:lnTo>
                    <a:pt x="567766" y="516724"/>
                  </a:lnTo>
                  <a:lnTo>
                    <a:pt x="560146" y="526161"/>
                  </a:lnTo>
                  <a:lnTo>
                    <a:pt x="556336" y="537298"/>
                  </a:lnTo>
                  <a:lnTo>
                    <a:pt x="556336" y="550164"/>
                  </a:lnTo>
                  <a:lnTo>
                    <a:pt x="547446" y="526542"/>
                  </a:lnTo>
                  <a:lnTo>
                    <a:pt x="489026" y="551688"/>
                  </a:lnTo>
                  <a:lnTo>
                    <a:pt x="567766" y="735330"/>
                  </a:lnTo>
                  <a:lnTo>
                    <a:pt x="583006" y="728713"/>
                  </a:lnTo>
                  <a:lnTo>
                    <a:pt x="627456" y="709422"/>
                  </a:lnTo>
                  <a:close/>
                </a:path>
                <a:path w="1595754" h="1014730">
                  <a:moveTo>
                    <a:pt x="627900" y="435864"/>
                  </a:moveTo>
                  <a:lnTo>
                    <a:pt x="597420" y="365760"/>
                  </a:lnTo>
                  <a:lnTo>
                    <a:pt x="527304" y="396240"/>
                  </a:lnTo>
                  <a:lnTo>
                    <a:pt x="557784" y="466344"/>
                  </a:lnTo>
                  <a:lnTo>
                    <a:pt x="627900" y="435864"/>
                  </a:lnTo>
                  <a:close/>
                </a:path>
                <a:path w="1595754" h="1014730">
                  <a:moveTo>
                    <a:pt x="727786" y="665988"/>
                  </a:moveTo>
                  <a:lnTo>
                    <a:pt x="696036" y="593598"/>
                  </a:lnTo>
                  <a:lnTo>
                    <a:pt x="685876" y="565404"/>
                  </a:lnTo>
                  <a:lnTo>
                    <a:pt x="683336" y="556260"/>
                  </a:lnTo>
                  <a:lnTo>
                    <a:pt x="684606" y="551688"/>
                  </a:lnTo>
                  <a:lnTo>
                    <a:pt x="687146" y="547116"/>
                  </a:lnTo>
                  <a:lnTo>
                    <a:pt x="690956" y="544118"/>
                  </a:lnTo>
                  <a:lnTo>
                    <a:pt x="694766" y="540918"/>
                  </a:lnTo>
                  <a:lnTo>
                    <a:pt x="701116" y="537578"/>
                  </a:lnTo>
                  <a:lnTo>
                    <a:pt x="710006" y="534162"/>
                  </a:lnTo>
                  <a:lnTo>
                    <a:pt x="679526" y="465582"/>
                  </a:lnTo>
                  <a:lnTo>
                    <a:pt x="668096" y="473303"/>
                  </a:lnTo>
                  <a:lnTo>
                    <a:pt x="660476" y="482815"/>
                  </a:lnTo>
                  <a:lnTo>
                    <a:pt x="656666" y="494182"/>
                  </a:lnTo>
                  <a:lnTo>
                    <a:pt x="656666" y="507492"/>
                  </a:lnTo>
                  <a:lnTo>
                    <a:pt x="649046" y="483108"/>
                  </a:lnTo>
                  <a:lnTo>
                    <a:pt x="589356" y="508254"/>
                  </a:lnTo>
                  <a:lnTo>
                    <a:pt x="668096" y="691896"/>
                  </a:lnTo>
                  <a:lnTo>
                    <a:pt x="683336" y="685279"/>
                  </a:lnTo>
                  <a:lnTo>
                    <a:pt x="727786" y="665988"/>
                  </a:lnTo>
                  <a:close/>
                </a:path>
                <a:path w="1595754" h="1014730">
                  <a:moveTo>
                    <a:pt x="730008" y="803910"/>
                  </a:moveTo>
                  <a:lnTo>
                    <a:pt x="700290" y="733806"/>
                  </a:lnTo>
                  <a:lnTo>
                    <a:pt x="630186" y="763524"/>
                  </a:lnTo>
                  <a:lnTo>
                    <a:pt x="659904" y="833628"/>
                  </a:lnTo>
                  <a:lnTo>
                    <a:pt x="730008" y="803910"/>
                  </a:lnTo>
                  <a:close/>
                </a:path>
                <a:path w="1595754" h="1014730">
                  <a:moveTo>
                    <a:pt x="767346" y="375666"/>
                  </a:moveTo>
                  <a:lnTo>
                    <a:pt x="737628" y="305562"/>
                  </a:lnTo>
                  <a:lnTo>
                    <a:pt x="667524" y="336042"/>
                  </a:lnTo>
                  <a:lnTo>
                    <a:pt x="698004" y="406146"/>
                  </a:lnTo>
                  <a:lnTo>
                    <a:pt x="767346" y="375666"/>
                  </a:lnTo>
                  <a:close/>
                </a:path>
                <a:path w="1595754" h="1014730">
                  <a:moveTo>
                    <a:pt x="870216" y="743712"/>
                  </a:moveTo>
                  <a:lnTo>
                    <a:pt x="840498" y="673608"/>
                  </a:lnTo>
                  <a:lnTo>
                    <a:pt x="770394" y="703326"/>
                  </a:lnTo>
                  <a:lnTo>
                    <a:pt x="800112" y="773430"/>
                  </a:lnTo>
                  <a:lnTo>
                    <a:pt x="870216" y="743712"/>
                  </a:lnTo>
                  <a:close/>
                </a:path>
                <a:path w="1595754" h="1014730">
                  <a:moveTo>
                    <a:pt x="880186" y="563118"/>
                  </a:moveTo>
                  <a:lnTo>
                    <a:pt x="878916" y="557022"/>
                  </a:lnTo>
                  <a:lnTo>
                    <a:pt x="877646" y="551446"/>
                  </a:lnTo>
                  <a:lnTo>
                    <a:pt x="876376" y="545020"/>
                  </a:lnTo>
                  <a:lnTo>
                    <a:pt x="873836" y="537730"/>
                  </a:lnTo>
                  <a:lnTo>
                    <a:pt x="870026" y="529590"/>
                  </a:lnTo>
                  <a:lnTo>
                    <a:pt x="863676" y="513588"/>
                  </a:lnTo>
                  <a:lnTo>
                    <a:pt x="806526" y="537972"/>
                  </a:lnTo>
                  <a:lnTo>
                    <a:pt x="817956" y="564642"/>
                  </a:lnTo>
                  <a:lnTo>
                    <a:pt x="820496" y="573024"/>
                  </a:lnTo>
                  <a:lnTo>
                    <a:pt x="823036" y="578358"/>
                  </a:lnTo>
                  <a:lnTo>
                    <a:pt x="823036" y="584454"/>
                  </a:lnTo>
                  <a:lnTo>
                    <a:pt x="821766" y="586740"/>
                  </a:lnTo>
                  <a:lnTo>
                    <a:pt x="817956" y="587502"/>
                  </a:lnTo>
                  <a:lnTo>
                    <a:pt x="816686" y="588264"/>
                  </a:lnTo>
                  <a:lnTo>
                    <a:pt x="814146" y="588264"/>
                  </a:lnTo>
                  <a:lnTo>
                    <a:pt x="812876" y="586740"/>
                  </a:lnTo>
                  <a:lnTo>
                    <a:pt x="811606" y="585978"/>
                  </a:lnTo>
                  <a:lnTo>
                    <a:pt x="805256" y="573786"/>
                  </a:lnTo>
                  <a:lnTo>
                    <a:pt x="790016" y="537972"/>
                  </a:lnTo>
                  <a:lnTo>
                    <a:pt x="859866" y="507492"/>
                  </a:lnTo>
                  <a:lnTo>
                    <a:pt x="848436" y="481584"/>
                  </a:lnTo>
                  <a:lnTo>
                    <a:pt x="843356" y="469290"/>
                  </a:lnTo>
                  <a:lnTo>
                    <a:pt x="837006" y="458724"/>
                  </a:lnTo>
                  <a:lnTo>
                    <a:pt x="831926" y="449859"/>
                  </a:lnTo>
                  <a:lnTo>
                    <a:pt x="793826" y="428244"/>
                  </a:lnTo>
                  <a:lnTo>
                    <a:pt x="786206" y="427939"/>
                  </a:lnTo>
                  <a:lnTo>
                    <a:pt x="786206" y="499110"/>
                  </a:lnTo>
                  <a:lnTo>
                    <a:pt x="776046" y="503682"/>
                  </a:lnTo>
                  <a:lnTo>
                    <a:pt x="770966" y="493014"/>
                  </a:lnTo>
                  <a:lnTo>
                    <a:pt x="767156" y="483108"/>
                  </a:lnTo>
                  <a:lnTo>
                    <a:pt x="764616" y="477774"/>
                  </a:lnTo>
                  <a:lnTo>
                    <a:pt x="764616" y="473964"/>
                  </a:lnTo>
                  <a:lnTo>
                    <a:pt x="765886" y="472440"/>
                  </a:lnTo>
                  <a:lnTo>
                    <a:pt x="770966" y="470916"/>
                  </a:lnTo>
                  <a:lnTo>
                    <a:pt x="772236" y="470916"/>
                  </a:lnTo>
                  <a:lnTo>
                    <a:pt x="773506" y="473202"/>
                  </a:lnTo>
                  <a:lnTo>
                    <a:pt x="774776" y="474726"/>
                  </a:lnTo>
                  <a:lnTo>
                    <a:pt x="777316" y="480060"/>
                  </a:lnTo>
                  <a:lnTo>
                    <a:pt x="781126" y="488442"/>
                  </a:lnTo>
                  <a:lnTo>
                    <a:pt x="786206" y="499110"/>
                  </a:lnTo>
                  <a:lnTo>
                    <a:pt x="786206" y="427939"/>
                  </a:lnTo>
                  <a:lnTo>
                    <a:pt x="783666" y="427824"/>
                  </a:lnTo>
                  <a:lnTo>
                    <a:pt x="740486" y="440270"/>
                  </a:lnTo>
                  <a:lnTo>
                    <a:pt x="710006" y="472719"/>
                  </a:lnTo>
                  <a:lnTo>
                    <a:pt x="706196" y="489204"/>
                  </a:lnTo>
                  <a:lnTo>
                    <a:pt x="707466" y="498195"/>
                  </a:lnTo>
                  <a:lnTo>
                    <a:pt x="708736" y="508063"/>
                  </a:lnTo>
                  <a:lnTo>
                    <a:pt x="712546" y="518769"/>
                  </a:lnTo>
                  <a:lnTo>
                    <a:pt x="716356" y="530352"/>
                  </a:lnTo>
                  <a:lnTo>
                    <a:pt x="737946" y="582168"/>
                  </a:lnTo>
                  <a:lnTo>
                    <a:pt x="743026" y="591731"/>
                  </a:lnTo>
                  <a:lnTo>
                    <a:pt x="746836" y="599884"/>
                  </a:lnTo>
                  <a:lnTo>
                    <a:pt x="750646" y="606590"/>
                  </a:lnTo>
                  <a:lnTo>
                    <a:pt x="755726" y="611886"/>
                  </a:lnTo>
                  <a:lnTo>
                    <a:pt x="759536" y="617982"/>
                  </a:lnTo>
                  <a:lnTo>
                    <a:pt x="764616" y="621538"/>
                  </a:lnTo>
                  <a:lnTo>
                    <a:pt x="767156" y="623316"/>
                  </a:lnTo>
                  <a:lnTo>
                    <a:pt x="779856" y="629666"/>
                  </a:lnTo>
                  <a:lnTo>
                    <a:pt x="786206" y="631190"/>
                  </a:lnTo>
                  <a:lnTo>
                    <a:pt x="787476" y="631507"/>
                  </a:lnTo>
                  <a:lnTo>
                    <a:pt x="790016" y="631888"/>
                  </a:lnTo>
                  <a:lnTo>
                    <a:pt x="793826" y="632472"/>
                  </a:lnTo>
                  <a:lnTo>
                    <a:pt x="801446" y="632460"/>
                  </a:lnTo>
                  <a:lnTo>
                    <a:pt x="810336" y="631571"/>
                  </a:lnTo>
                  <a:lnTo>
                    <a:pt x="817956" y="629983"/>
                  </a:lnTo>
                  <a:lnTo>
                    <a:pt x="823036" y="628573"/>
                  </a:lnTo>
                  <a:lnTo>
                    <a:pt x="826846" y="627519"/>
                  </a:lnTo>
                  <a:lnTo>
                    <a:pt x="835736" y="624078"/>
                  </a:lnTo>
                  <a:lnTo>
                    <a:pt x="843356" y="619925"/>
                  </a:lnTo>
                  <a:lnTo>
                    <a:pt x="852246" y="615505"/>
                  </a:lnTo>
                  <a:lnTo>
                    <a:pt x="877646" y="580644"/>
                  </a:lnTo>
                  <a:lnTo>
                    <a:pt x="878916" y="571500"/>
                  </a:lnTo>
                  <a:lnTo>
                    <a:pt x="880186" y="563118"/>
                  </a:lnTo>
                  <a:close/>
                </a:path>
                <a:path w="1595754" h="1014730">
                  <a:moveTo>
                    <a:pt x="907554" y="315468"/>
                  </a:moveTo>
                  <a:lnTo>
                    <a:pt x="877824" y="246126"/>
                  </a:lnTo>
                  <a:lnTo>
                    <a:pt x="807732" y="275844"/>
                  </a:lnTo>
                  <a:lnTo>
                    <a:pt x="837450" y="345948"/>
                  </a:lnTo>
                  <a:lnTo>
                    <a:pt x="907554" y="315468"/>
                  </a:lnTo>
                  <a:close/>
                </a:path>
                <a:path w="1595754" h="1014730">
                  <a:moveTo>
                    <a:pt x="1010424" y="683514"/>
                  </a:moveTo>
                  <a:lnTo>
                    <a:pt x="979944" y="613410"/>
                  </a:lnTo>
                  <a:lnTo>
                    <a:pt x="910602" y="643128"/>
                  </a:lnTo>
                  <a:lnTo>
                    <a:pt x="940320" y="713232"/>
                  </a:lnTo>
                  <a:lnTo>
                    <a:pt x="1010424" y="683514"/>
                  </a:lnTo>
                  <a:close/>
                </a:path>
                <a:path w="1595754" h="1014730">
                  <a:moveTo>
                    <a:pt x="1018616" y="496709"/>
                  </a:moveTo>
                  <a:lnTo>
                    <a:pt x="1017346" y="490728"/>
                  </a:lnTo>
                  <a:lnTo>
                    <a:pt x="1016076" y="483844"/>
                  </a:lnTo>
                  <a:lnTo>
                    <a:pt x="1013536" y="475678"/>
                  </a:lnTo>
                  <a:lnTo>
                    <a:pt x="1009726" y="466077"/>
                  </a:lnTo>
                  <a:lnTo>
                    <a:pt x="1004646" y="454914"/>
                  </a:lnTo>
                  <a:lnTo>
                    <a:pt x="950036" y="477774"/>
                  </a:lnTo>
                  <a:lnTo>
                    <a:pt x="960196" y="501396"/>
                  </a:lnTo>
                  <a:lnTo>
                    <a:pt x="966546" y="516636"/>
                  </a:lnTo>
                  <a:lnTo>
                    <a:pt x="966546" y="522732"/>
                  </a:lnTo>
                  <a:lnTo>
                    <a:pt x="965276" y="524256"/>
                  </a:lnTo>
                  <a:lnTo>
                    <a:pt x="961466" y="526542"/>
                  </a:lnTo>
                  <a:lnTo>
                    <a:pt x="958926" y="525780"/>
                  </a:lnTo>
                  <a:lnTo>
                    <a:pt x="956386" y="524256"/>
                  </a:lnTo>
                  <a:lnTo>
                    <a:pt x="953846" y="521970"/>
                  </a:lnTo>
                  <a:lnTo>
                    <a:pt x="951306" y="518160"/>
                  </a:lnTo>
                  <a:lnTo>
                    <a:pt x="950036" y="512064"/>
                  </a:lnTo>
                  <a:lnTo>
                    <a:pt x="913206" y="428244"/>
                  </a:lnTo>
                  <a:lnTo>
                    <a:pt x="909396" y="420624"/>
                  </a:lnTo>
                  <a:lnTo>
                    <a:pt x="908126" y="416052"/>
                  </a:lnTo>
                  <a:lnTo>
                    <a:pt x="908126" y="412242"/>
                  </a:lnTo>
                  <a:lnTo>
                    <a:pt x="909396" y="410718"/>
                  </a:lnTo>
                  <a:lnTo>
                    <a:pt x="911936" y="409956"/>
                  </a:lnTo>
                  <a:lnTo>
                    <a:pt x="913206" y="409194"/>
                  </a:lnTo>
                  <a:lnTo>
                    <a:pt x="915746" y="409956"/>
                  </a:lnTo>
                  <a:lnTo>
                    <a:pt x="918286" y="413004"/>
                  </a:lnTo>
                  <a:lnTo>
                    <a:pt x="920826" y="416814"/>
                  </a:lnTo>
                  <a:lnTo>
                    <a:pt x="923366" y="423672"/>
                  </a:lnTo>
                  <a:lnTo>
                    <a:pt x="933526" y="446532"/>
                  </a:lnTo>
                  <a:lnTo>
                    <a:pt x="990676" y="422148"/>
                  </a:lnTo>
                  <a:lnTo>
                    <a:pt x="984326" y="409295"/>
                  </a:lnTo>
                  <a:lnTo>
                    <a:pt x="979246" y="398233"/>
                  </a:lnTo>
                  <a:lnTo>
                    <a:pt x="944956" y="369112"/>
                  </a:lnTo>
                  <a:lnTo>
                    <a:pt x="925906" y="366852"/>
                  </a:lnTo>
                  <a:lnTo>
                    <a:pt x="915746" y="367855"/>
                  </a:lnTo>
                  <a:lnTo>
                    <a:pt x="873836" y="385089"/>
                  </a:lnTo>
                  <a:lnTo>
                    <a:pt x="856056" y="407911"/>
                  </a:lnTo>
                  <a:lnTo>
                    <a:pt x="852246" y="415569"/>
                  </a:lnTo>
                  <a:lnTo>
                    <a:pt x="849706" y="423087"/>
                  </a:lnTo>
                  <a:lnTo>
                    <a:pt x="848436" y="430530"/>
                  </a:lnTo>
                  <a:lnTo>
                    <a:pt x="849706" y="437959"/>
                  </a:lnTo>
                  <a:lnTo>
                    <a:pt x="852246" y="446620"/>
                  </a:lnTo>
                  <a:lnTo>
                    <a:pt x="854786" y="456565"/>
                  </a:lnTo>
                  <a:lnTo>
                    <a:pt x="859866" y="467868"/>
                  </a:lnTo>
                  <a:lnTo>
                    <a:pt x="881456" y="518160"/>
                  </a:lnTo>
                  <a:lnTo>
                    <a:pt x="886536" y="530440"/>
                  </a:lnTo>
                  <a:lnTo>
                    <a:pt x="892886" y="541020"/>
                  </a:lnTo>
                  <a:lnTo>
                    <a:pt x="904316" y="557022"/>
                  </a:lnTo>
                  <a:lnTo>
                    <a:pt x="908126" y="560362"/>
                  </a:lnTo>
                  <a:lnTo>
                    <a:pt x="910666" y="562597"/>
                  </a:lnTo>
                  <a:lnTo>
                    <a:pt x="918286" y="566826"/>
                  </a:lnTo>
                  <a:lnTo>
                    <a:pt x="925906" y="569772"/>
                  </a:lnTo>
                  <a:lnTo>
                    <a:pt x="934796" y="571500"/>
                  </a:lnTo>
                  <a:lnTo>
                    <a:pt x="943686" y="571906"/>
                  </a:lnTo>
                  <a:lnTo>
                    <a:pt x="953846" y="570826"/>
                  </a:lnTo>
                  <a:lnTo>
                    <a:pt x="965276" y="568172"/>
                  </a:lnTo>
                  <a:lnTo>
                    <a:pt x="966546" y="567690"/>
                  </a:lnTo>
                  <a:lnTo>
                    <a:pt x="976706" y="563880"/>
                  </a:lnTo>
                  <a:lnTo>
                    <a:pt x="1009726" y="538073"/>
                  </a:lnTo>
                  <a:lnTo>
                    <a:pt x="1018616" y="517398"/>
                  </a:lnTo>
                  <a:lnTo>
                    <a:pt x="1018616" y="496709"/>
                  </a:lnTo>
                  <a:close/>
                </a:path>
                <a:path w="1595754" h="1014730">
                  <a:moveTo>
                    <a:pt x="1047762" y="256032"/>
                  </a:moveTo>
                  <a:lnTo>
                    <a:pt x="1018044" y="185928"/>
                  </a:lnTo>
                  <a:lnTo>
                    <a:pt x="947928" y="215646"/>
                  </a:lnTo>
                  <a:lnTo>
                    <a:pt x="977646" y="285750"/>
                  </a:lnTo>
                  <a:lnTo>
                    <a:pt x="1047762" y="256032"/>
                  </a:lnTo>
                  <a:close/>
                </a:path>
                <a:path w="1595754" h="1014730">
                  <a:moveTo>
                    <a:pt x="1130376" y="493014"/>
                  </a:moveTo>
                  <a:lnTo>
                    <a:pt x="1116406" y="458724"/>
                  </a:lnTo>
                  <a:lnTo>
                    <a:pt x="1106246" y="463296"/>
                  </a:lnTo>
                  <a:lnTo>
                    <a:pt x="1099896" y="465582"/>
                  </a:lnTo>
                  <a:lnTo>
                    <a:pt x="1098626" y="464058"/>
                  </a:lnTo>
                  <a:lnTo>
                    <a:pt x="1096086" y="458724"/>
                  </a:lnTo>
                  <a:lnTo>
                    <a:pt x="1091006" y="447294"/>
                  </a:lnTo>
                  <a:lnTo>
                    <a:pt x="1051636" y="355092"/>
                  </a:lnTo>
                  <a:lnTo>
                    <a:pt x="1065606" y="348996"/>
                  </a:lnTo>
                  <a:lnTo>
                    <a:pt x="1051636" y="315468"/>
                  </a:lnTo>
                  <a:lnTo>
                    <a:pt x="1037666" y="321564"/>
                  </a:lnTo>
                  <a:lnTo>
                    <a:pt x="1024966" y="293370"/>
                  </a:lnTo>
                  <a:lnTo>
                    <a:pt x="965276" y="319278"/>
                  </a:lnTo>
                  <a:lnTo>
                    <a:pt x="976706" y="347472"/>
                  </a:lnTo>
                  <a:lnTo>
                    <a:pt x="965276" y="352044"/>
                  </a:lnTo>
                  <a:lnTo>
                    <a:pt x="976706" y="377190"/>
                  </a:lnTo>
                  <a:lnTo>
                    <a:pt x="980516" y="385572"/>
                  </a:lnTo>
                  <a:lnTo>
                    <a:pt x="991946" y="381000"/>
                  </a:lnTo>
                  <a:lnTo>
                    <a:pt x="1030046" y="468630"/>
                  </a:lnTo>
                  <a:lnTo>
                    <a:pt x="1035126" y="480618"/>
                  </a:lnTo>
                  <a:lnTo>
                    <a:pt x="1038936" y="490245"/>
                  </a:lnTo>
                  <a:lnTo>
                    <a:pt x="1042746" y="497446"/>
                  </a:lnTo>
                  <a:lnTo>
                    <a:pt x="1045286" y="502158"/>
                  </a:lnTo>
                  <a:lnTo>
                    <a:pt x="1049096" y="506730"/>
                  </a:lnTo>
                  <a:lnTo>
                    <a:pt x="1051636" y="508635"/>
                  </a:lnTo>
                  <a:lnTo>
                    <a:pt x="1054176" y="510540"/>
                  </a:lnTo>
                  <a:lnTo>
                    <a:pt x="1065606" y="515112"/>
                  </a:lnTo>
                  <a:lnTo>
                    <a:pt x="1071956" y="515112"/>
                  </a:lnTo>
                  <a:lnTo>
                    <a:pt x="1078306" y="513588"/>
                  </a:lnTo>
                  <a:lnTo>
                    <a:pt x="1083386" y="512457"/>
                  </a:lnTo>
                  <a:lnTo>
                    <a:pt x="1089736" y="510349"/>
                  </a:lnTo>
                  <a:lnTo>
                    <a:pt x="1097356" y="507365"/>
                  </a:lnTo>
                  <a:lnTo>
                    <a:pt x="1106246" y="503682"/>
                  </a:lnTo>
                  <a:lnTo>
                    <a:pt x="1130376" y="493014"/>
                  </a:lnTo>
                  <a:close/>
                </a:path>
                <a:path w="1595754" h="1014730">
                  <a:moveTo>
                    <a:pt x="1150632" y="623316"/>
                  </a:moveTo>
                  <a:lnTo>
                    <a:pt x="1120152" y="553212"/>
                  </a:lnTo>
                  <a:lnTo>
                    <a:pt x="1050048" y="583692"/>
                  </a:lnTo>
                  <a:lnTo>
                    <a:pt x="1080528" y="653034"/>
                  </a:lnTo>
                  <a:lnTo>
                    <a:pt x="1150632" y="623316"/>
                  </a:lnTo>
                  <a:close/>
                </a:path>
                <a:path w="1595754" h="1014730">
                  <a:moveTo>
                    <a:pt x="1187970" y="195834"/>
                  </a:moveTo>
                  <a:lnTo>
                    <a:pt x="1157490" y="125730"/>
                  </a:lnTo>
                  <a:lnTo>
                    <a:pt x="1087386" y="155448"/>
                  </a:lnTo>
                  <a:lnTo>
                    <a:pt x="1117866" y="225552"/>
                  </a:lnTo>
                  <a:lnTo>
                    <a:pt x="1187970" y="195834"/>
                  </a:lnTo>
                  <a:close/>
                </a:path>
                <a:path w="1595754" h="1014730">
                  <a:moveTo>
                    <a:pt x="1247216" y="397764"/>
                  </a:moveTo>
                  <a:lnTo>
                    <a:pt x="1244676" y="390753"/>
                  </a:lnTo>
                  <a:lnTo>
                    <a:pt x="1242136" y="382333"/>
                  </a:lnTo>
                  <a:lnTo>
                    <a:pt x="1238326" y="372465"/>
                  </a:lnTo>
                  <a:lnTo>
                    <a:pt x="1233246" y="361188"/>
                  </a:lnTo>
                  <a:lnTo>
                    <a:pt x="1210386" y="308305"/>
                  </a:lnTo>
                  <a:lnTo>
                    <a:pt x="1206576" y="300697"/>
                  </a:lnTo>
                  <a:lnTo>
                    <a:pt x="1202766" y="294373"/>
                  </a:lnTo>
                  <a:lnTo>
                    <a:pt x="1198956" y="289560"/>
                  </a:lnTo>
                  <a:lnTo>
                    <a:pt x="1195146" y="283464"/>
                  </a:lnTo>
                  <a:lnTo>
                    <a:pt x="1190066" y="279806"/>
                  </a:lnTo>
                  <a:lnTo>
                    <a:pt x="1190066" y="423672"/>
                  </a:lnTo>
                  <a:lnTo>
                    <a:pt x="1190066" y="427482"/>
                  </a:lnTo>
                  <a:lnTo>
                    <a:pt x="1186256" y="429768"/>
                  </a:lnTo>
                  <a:lnTo>
                    <a:pt x="1183716" y="430530"/>
                  </a:lnTo>
                  <a:lnTo>
                    <a:pt x="1182446" y="430530"/>
                  </a:lnTo>
                  <a:lnTo>
                    <a:pt x="1179906" y="427482"/>
                  </a:lnTo>
                  <a:lnTo>
                    <a:pt x="1177366" y="422148"/>
                  </a:lnTo>
                  <a:lnTo>
                    <a:pt x="1173556" y="414528"/>
                  </a:lnTo>
                  <a:lnTo>
                    <a:pt x="1139266" y="333756"/>
                  </a:lnTo>
                  <a:lnTo>
                    <a:pt x="1135456" y="325374"/>
                  </a:lnTo>
                  <a:lnTo>
                    <a:pt x="1132916" y="320040"/>
                  </a:lnTo>
                  <a:lnTo>
                    <a:pt x="1132916" y="315468"/>
                  </a:lnTo>
                  <a:lnTo>
                    <a:pt x="1137996" y="312420"/>
                  </a:lnTo>
                  <a:lnTo>
                    <a:pt x="1141806" y="313944"/>
                  </a:lnTo>
                  <a:lnTo>
                    <a:pt x="1143076" y="315468"/>
                  </a:lnTo>
                  <a:lnTo>
                    <a:pt x="1145616" y="320802"/>
                  </a:lnTo>
                  <a:lnTo>
                    <a:pt x="1149426" y="329184"/>
                  </a:lnTo>
                  <a:lnTo>
                    <a:pt x="1183716" y="411480"/>
                  </a:lnTo>
                  <a:lnTo>
                    <a:pt x="1187526" y="419100"/>
                  </a:lnTo>
                  <a:lnTo>
                    <a:pt x="1190066" y="423672"/>
                  </a:lnTo>
                  <a:lnTo>
                    <a:pt x="1190066" y="279806"/>
                  </a:lnTo>
                  <a:lnTo>
                    <a:pt x="1153236" y="268986"/>
                  </a:lnTo>
                  <a:lnTo>
                    <a:pt x="1145616" y="269544"/>
                  </a:lnTo>
                  <a:lnTo>
                    <a:pt x="1108786" y="282359"/>
                  </a:lnTo>
                  <a:lnTo>
                    <a:pt x="1080846" y="310083"/>
                  </a:lnTo>
                  <a:lnTo>
                    <a:pt x="1075766" y="326085"/>
                  </a:lnTo>
                  <a:lnTo>
                    <a:pt x="1075766" y="343535"/>
                  </a:lnTo>
                  <a:lnTo>
                    <a:pt x="1106246" y="422148"/>
                  </a:lnTo>
                  <a:lnTo>
                    <a:pt x="1111326" y="433171"/>
                  </a:lnTo>
                  <a:lnTo>
                    <a:pt x="1115136" y="442341"/>
                  </a:lnTo>
                  <a:lnTo>
                    <a:pt x="1120216" y="449783"/>
                  </a:lnTo>
                  <a:lnTo>
                    <a:pt x="1129106" y="463296"/>
                  </a:lnTo>
                  <a:lnTo>
                    <a:pt x="1132916" y="465963"/>
                  </a:lnTo>
                  <a:lnTo>
                    <a:pt x="1162126" y="476059"/>
                  </a:lnTo>
                  <a:lnTo>
                    <a:pt x="1168476" y="475488"/>
                  </a:lnTo>
                  <a:lnTo>
                    <a:pt x="1177366" y="474484"/>
                  </a:lnTo>
                  <a:lnTo>
                    <a:pt x="1184986" y="472630"/>
                  </a:lnTo>
                  <a:lnTo>
                    <a:pt x="1190066" y="471068"/>
                  </a:lnTo>
                  <a:lnTo>
                    <a:pt x="1193876" y="469912"/>
                  </a:lnTo>
                  <a:lnTo>
                    <a:pt x="1229436" y="448818"/>
                  </a:lnTo>
                  <a:lnTo>
                    <a:pt x="1235786" y="443395"/>
                  </a:lnTo>
                  <a:lnTo>
                    <a:pt x="1239596" y="437476"/>
                  </a:lnTo>
                  <a:lnTo>
                    <a:pt x="1242136" y="431126"/>
                  </a:lnTo>
                  <a:lnTo>
                    <a:pt x="1247216" y="417576"/>
                  </a:lnTo>
                  <a:lnTo>
                    <a:pt x="1247216" y="397764"/>
                  </a:lnTo>
                  <a:close/>
                </a:path>
                <a:path w="1595754" h="1014730">
                  <a:moveTo>
                    <a:pt x="1290078" y="563118"/>
                  </a:moveTo>
                  <a:lnTo>
                    <a:pt x="1260360" y="493014"/>
                  </a:lnTo>
                  <a:lnTo>
                    <a:pt x="1190256" y="523494"/>
                  </a:lnTo>
                  <a:lnTo>
                    <a:pt x="1220736" y="593598"/>
                  </a:lnTo>
                  <a:lnTo>
                    <a:pt x="1290078" y="563118"/>
                  </a:lnTo>
                  <a:close/>
                </a:path>
                <a:path w="1595754" h="1014730">
                  <a:moveTo>
                    <a:pt x="1328178" y="135636"/>
                  </a:moveTo>
                  <a:lnTo>
                    <a:pt x="1297698" y="65532"/>
                  </a:lnTo>
                  <a:lnTo>
                    <a:pt x="1227594" y="95250"/>
                  </a:lnTo>
                  <a:lnTo>
                    <a:pt x="1258074" y="165354"/>
                  </a:lnTo>
                  <a:lnTo>
                    <a:pt x="1328178" y="135636"/>
                  </a:lnTo>
                  <a:close/>
                </a:path>
                <a:path w="1595754" h="1014730">
                  <a:moveTo>
                    <a:pt x="1430286" y="502920"/>
                  </a:moveTo>
                  <a:lnTo>
                    <a:pt x="1400568" y="432816"/>
                  </a:lnTo>
                  <a:lnTo>
                    <a:pt x="1330464" y="463296"/>
                  </a:lnTo>
                  <a:lnTo>
                    <a:pt x="1360182" y="533400"/>
                  </a:lnTo>
                  <a:lnTo>
                    <a:pt x="1430286" y="502920"/>
                  </a:lnTo>
                  <a:close/>
                </a:path>
                <a:path w="1595754" h="1014730">
                  <a:moveTo>
                    <a:pt x="1475244" y="57150"/>
                  </a:moveTo>
                  <a:lnTo>
                    <a:pt x="1450860" y="0"/>
                  </a:lnTo>
                  <a:lnTo>
                    <a:pt x="1367802" y="35052"/>
                  </a:lnTo>
                  <a:lnTo>
                    <a:pt x="1395996" y="101549"/>
                  </a:lnTo>
                  <a:lnTo>
                    <a:pt x="1397520" y="105156"/>
                  </a:lnTo>
                  <a:lnTo>
                    <a:pt x="1445526" y="84582"/>
                  </a:lnTo>
                  <a:lnTo>
                    <a:pt x="1427518" y="77368"/>
                  </a:lnTo>
                  <a:lnTo>
                    <a:pt x="1475244" y="57150"/>
                  </a:lnTo>
                  <a:close/>
                </a:path>
                <a:path w="1595754" h="1014730">
                  <a:moveTo>
                    <a:pt x="1535442" y="196596"/>
                  </a:moveTo>
                  <a:lnTo>
                    <a:pt x="1504962" y="126492"/>
                  </a:lnTo>
                  <a:lnTo>
                    <a:pt x="1435620" y="156972"/>
                  </a:lnTo>
                  <a:lnTo>
                    <a:pt x="1465338" y="227076"/>
                  </a:lnTo>
                  <a:lnTo>
                    <a:pt x="1535442" y="196596"/>
                  </a:lnTo>
                  <a:close/>
                </a:path>
                <a:path w="1595754" h="1014730">
                  <a:moveTo>
                    <a:pt x="1570494" y="442722"/>
                  </a:moveTo>
                  <a:lnTo>
                    <a:pt x="1540776" y="372618"/>
                  </a:lnTo>
                  <a:lnTo>
                    <a:pt x="1470672" y="403098"/>
                  </a:lnTo>
                  <a:lnTo>
                    <a:pt x="1500390" y="473202"/>
                  </a:lnTo>
                  <a:lnTo>
                    <a:pt x="1570494" y="442722"/>
                  </a:lnTo>
                  <a:close/>
                </a:path>
                <a:path w="1595754" h="1014730">
                  <a:moveTo>
                    <a:pt x="1595640" y="336804"/>
                  </a:moveTo>
                  <a:lnTo>
                    <a:pt x="1565160" y="266700"/>
                  </a:lnTo>
                  <a:lnTo>
                    <a:pt x="1495056" y="297180"/>
                  </a:lnTo>
                  <a:lnTo>
                    <a:pt x="1525536" y="367284"/>
                  </a:lnTo>
                  <a:lnTo>
                    <a:pt x="1595640" y="336804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96822" y="3748459"/>
            <a:ext cx="2509807" cy="6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4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126ff3f36_0_7"/>
          <p:cNvSpPr txBox="1"/>
          <p:nvPr/>
        </p:nvSpPr>
        <p:spPr>
          <a:xfrm>
            <a:off x="3232340" y="397475"/>
            <a:ext cx="6338380" cy="105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3F3F3F"/>
              </a:buClr>
              <a:buSzPts val="3200"/>
            </a:pPr>
            <a:r>
              <a:rPr lang="es-CO" sz="2800" b="1" dirty="0">
                <a:solidFill>
                  <a:schemeClr val="dk1"/>
                </a:solidFill>
                <a:latin typeface="Century Gothic"/>
                <a:ea typeface="Times New Roman"/>
                <a:cs typeface="Times New Roman"/>
                <a:sym typeface="Times New Roman"/>
              </a:rPr>
              <a:t>Beneficios de la higiene postural</a:t>
            </a:r>
            <a:endParaRPr lang="en-US" sz="2800" dirty="0">
              <a:solidFill>
                <a:schemeClr val="dk1"/>
              </a:solidFill>
              <a:latin typeface="Century Gothic"/>
              <a:ea typeface="Times New Roman"/>
              <a:cs typeface="Times New Roman"/>
            </a:endParaRPr>
          </a:p>
        </p:txBody>
      </p:sp>
      <p:cxnSp>
        <p:nvCxnSpPr>
          <p:cNvPr id="113" name="Google Shape;113;g1e126ff3f36_0_7"/>
          <p:cNvCxnSpPr/>
          <p:nvPr/>
        </p:nvCxnSpPr>
        <p:spPr>
          <a:xfrm>
            <a:off x="2625831" y="1899619"/>
            <a:ext cx="3539475" cy="3998"/>
          </a:xfrm>
          <a:prstGeom prst="straightConnector1">
            <a:avLst/>
          </a:prstGeom>
          <a:noFill/>
          <a:ln w="28575" cap="flat" cmpd="sng">
            <a:solidFill>
              <a:srgbClr val="A603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g1e126ff3f36_0_7"/>
          <p:cNvSpPr txBox="1"/>
          <p:nvPr/>
        </p:nvSpPr>
        <p:spPr>
          <a:xfrm>
            <a:off x="2809081" y="2195212"/>
            <a:ext cx="4186350" cy="429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Optimiza el </a:t>
            </a:r>
            <a:r>
              <a:rPr lang="es-CO" sz="1500" dirty="0">
                <a:latin typeface="Century Gothic"/>
                <a:ea typeface="Times New Roman"/>
                <a:cs typeface="Times New Roman"/>
                <a:sym typeface="Times New Roman"/>
              </a:rPr>
              <a:t>trabajo</a:t>
            </a: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 muscular </a:t>
            </a:r>
            <a:endParaRPr lang="en-US" dirty="0">
              <a:latin typeface="Century Gothic"/>
              <a:ea typeface="Times New Roman"/>
              <a:cs typeface="Times New Roman"/>
            </a:endParaRPr>
          </a:p>
          <a:p>
            <a:pPr marL="342900"/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Fortalece la musculatura </a:t>
            </a:r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/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Aumenta la movilidad muscular </a:t>
            </a:r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/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Evita contracturas </a:t>
            </a:r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/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Previene dolores de espalda </a:t>
            </a:r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/>
            <a:endParaRPr dirty="0">
              <a:latin typeface="Century Gothic"/>
              <a:ea typeface="Times New Roman"/>
              <a:cs typeface="Times New Roman"/>
            </a:endParaRPr>
          </a:p>
          <a:p>
            <a:pPr marL="342900" indent="-238125">
              <a:buSzPts val="1400"/>
              <a:buFont typeface="Times New Roman"/>
              <a:buChar char="➔"/>
            </a:pP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Reduce y previene cargas o tensiones en la columna vertebral </a:t>
            </a:r>
            <a:endParaRPr dirty="0">
              <a:latin typeface="Century Gothic"/>
              <a:ea typeface="Times New Roman"/>
              <a:cs typeface="Times New Roman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1e126ff3f36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132" y="1899619"/>
            <a:ext cx="125015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e126ff3f36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98677" y="1517531"/>
            <a:ext cx="2261803" cy="218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1e126ff3f36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1991" y="4497025"/>
            <a:ext cx="2682826" cy="1450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601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Beneficios de la pausa activa en el trabajo – Blog Banplus">
            <a:extLst>
              <a:ext uri="{FF2B5EF4-FFF2-40B4-BE49-F238E27FC236}">
                <a16:creationId xmlns:a16="http://schemas.microsoft.com/office/drawing/2014/main" id="{66BAD138-34FE-4514-A1D3-838FFE4EE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3185" b="-1"/>
          <a:stretch/>
        </p:blipFill>
        <p:spPr bwMode="auto">
          <a:xfrm>
            <a:off x="2331938" y="1246020"/>
            <a:ext cx="2641203" cy="19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PROGRAMA DE PAUSAS ACTIVAS">
            <a:extLst>
              <a:ext uri="{FF2B5EF4-FFF2-40B4-BE49-F238E27FC236}">
                <a16:creationId xmlns:a16="http://schemas.microsoft.com/office/drawing/2014/main" id="{BC0BA109-D945-4399-A85F-592CD068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173" y="1264958"/>
            <a:ext cx="2834470" cy="186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5 consejos para cuidar tus ojos">
            <a:extLst>
              <a:ext uri="{FF2B5EF4-FFF2-40B4-BE49-F238E27FC236}">
                <a16:creationId xmlns:a16="http://schemas.microsoft.com/office/drawing/2014/main" id="{3C64041A-93B2-4020-9E39-8E37E4071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r="34108" b="1"/>
          <a:stretch/>
        </p:blipFill>
        <p:spPr bwMode="auto">
          <a:xfrm>
            <a:off x="9440722" y="1246020"/>
            <a:ext cx="1197255" cy="178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EB5952-7B4A-479F-AAD9-9751C2C97240}"/>
              </a:ext>
            </a:extLst>
          </p:cNvPr>
          <p:cNvSpPr txBox="1"/>
          <p:nvPr/>
        </p:nvSpPr>
        <p:spPr>
          <a:xfrm>
            <a:off x="2331938" y="3362960"/>
            <a:ext cx="4403269" cy="2072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sz="1400" b="1" dirty="0">
                <a:solidFill>
                  <a:schemeClr val="accent6">
                    <a:lumMod val="75000"/>
                  </a:schemeClr>
                </a:solidFill>
              </a:rPr>
              <a:t>REALIZA Y REGISTRA LAS PAUSAS ACTIVAS DE: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400" b="1" dirty="0"/>
              <a:t>OJOS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400" b="1" dirty="0"/>
              <a:t>CABEZA, ROSTRO Y CUELLO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400" b="1" dirty="0"/>
              <a:t>BRAZOS, MANOS Y DEDOS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400" b="1" dirty="0"/>
              <a:t>TRONCO, CINTURA Y CADERA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400" b="1" dirty="0"/>
              <a:t>PIERNAS Y PIES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CO" sz="1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sz="1400" b="1" dirty="0">
                <a:solidFill>
                  <a:schemeClr val="accent6">
                    <a:lumMod val="75000"/>
                  </a:schemeClr>
                </a:solidFill>
              </a:rPr>
              <a:t>REALIZA ACTIVIDADES DE COORDINACIÓN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sz="1400" b="1" dirty="0">
                <a:solidFill>
                  <a:schemeClr val="accent6">
                    <a:lumMod val="75000"/>
                  </a:schemeClr>
                </a:solidFill>
              </a:rPr>
              <a:t>REALIZA ESTIRAMIENTOS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sz="1400" b="1" dirty="0">
                <a:solidFill>
                  <a:schemeClr val="accent6">
                    <a:lumMod val="75000"/>
                  </a:schemeClr>
                </a:solidFill>
              </a:rPr>
              <a:t>REALIZA SALTOS CORTOS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sz="1400" b="1" dirty="0">
                <a:solidFill>
                  <a:schemeClr val="accent6">
                    <a:lumMod val="75000"/>
                  </a:schemeClr>
                </a:solidFill>
              </a:rPr>
              <a:t>REALIZA MOVIMIENTOS CONTRARIOS A LA POSTURA MANTENIDA POR MAS DE 2 HORAS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5" name="Picture 12" descr="PAUSAS ACTIVAS EN EL TRABAJO, RECOMENDACIÓN DEL SG-SST |licencia en salud y  seguridad en el trabajo Aya Consultores | Seguridad y salud en el trabajo">
            <a:extLst>
              <a:ext uri="{FF2B5EF4-FFF2-40B4-BE49-F238E27FC236}">
                <a16:creationId xmlns:a16="http://schemas.microsoft.com/office/drawing/2014/main" id="{58F81918-A4E7-47B7-BD2B-AEB6FD86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5207" y="3754355"/>
            <a:ext cx="1432162" cy="19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USAS ACTIVAS EN EL TRABAJO, RECOMENDACIÓN DEL SG-SST |licencia en salud y  seguridad en el trabajo Aya Consultores | Seguridad y salud en el trabajo">
            <a:extLst>
              <a:ext uri="{FF2B5EF4-FFF2-40B4-BE49-F238E27FC236}">
                <a16:creationId xmlns:a16="http://schemas.microsoft.com/office/drawing/2014/main" id="{0DC9580C-2E14-426F-8D9D-9A019EB4F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39763" b="-2"/>
          <a:stretch/>
        </p:blipFill>
        <p:spPr bwMode="auto">
          <a:xfrm>
            <a:off x="8903625" y="3362960"/>
            <a:ext cx="1912874" cy="28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BD46710-E557-42B4-9619-F633AB3DF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E602C03-74B5-4CA2-ACAA-D938B36DC46E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2CD01F-3F7C-D41D-AD24-D271299B3A7F}"/>
              </a:ext>
            </a:extLst>
          </p:cNvPr>
          <p:cNvSpPr txBox="1"/>
          <p:nvPr/>
        </p:nvSpPr>
        <p:spPr>
          <a:xfrm>
            <a:off x="2862354" y="20727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6"/>
                </a:solidFill>
              </a:rPr>
              <a:t>PAUSAS ACTIVAS </a:t>
            </a:r>
          </a:p>
        </p:txBody>
      </p:sp>
    </p:spTree>
    <p:extLst>
      <p:ext uri="{BB962C8B-B14F-4D97-AF65-F5344CB8AC3E}">
        <p14:creationId xmlns:p14="http://schemas.microsoft.com/office/powerpoint/2010/main" val="285189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Google Shape;176;g1e126ff3f36_0_96"/>
          <p:cNvCxnSpPr/>
          <p:nvPr/>
        </p:nvCxnSpPr>
        <p:spPr>
          <a:xfrm rot="10800000" flipH="1">
            <a:off x="3004278" y="895745"/>
            <a:ext cx="3539475" cy="28350"/>
          </a:xfrm>
          <a:prstGeom prst="straightConnector1">
            <a:avLst/>
          </a:prstGeom>
          <a:noFill/>
          <a:ln w="28575" cap="flat" cmpd="sng">
            <a:solidFill>
              <a:srgbClr val="A603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g1e126ff3f36_0_96"/>
          <p:cNvSpPr txBox="1"/>
          <p:nvPr/>
        </p:nvSpPr>
        <p:spPr>
          <a:xfrm>
            <a:off x="2268685" y="2269029"/>
            <a:ext cx="2453682" cy="1454222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28600"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CO" sz="135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Times New Roman"/>
                <a:cs typeface="Times New Roman"/>
                <a:sym typeface="Times New Roman"/>
              </a:rPr>
              <a:t>De forma erguida mueve tu cabeza de un lado a otro como si estuvieras diciendo no (3 series de 10 a 15 repeticiones)</a:t>
            </a:r>
            <a:r>
              <a:rPr lang="es-CO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Times New Roman"/>
                <a:cs typeface="Times New Roman"/>
                <a:sym typeface="Times New Roman"/>
              </a:rPr>
              <a:t> </a:t>
            </a: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8" name="Google Shape;178;g1e126ff3f36_0_96"/>
          <p:cNvCxnSpPr/>
          <p:nvPr/>
        </p:nvCxnSpPr>
        <p:spPr>
          <a:xfrm>
            <a:off x="4709077" y="3058097"/>
            <a:ext cx="478800" cy="13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9" name="Google Shape;179;g1e126ff3f36_0_96"/>
          <p:cNvPicPr preferRelativeResize="0"/>
          <p:nvPr/>
        </p:nvPicPr>
        <p:blipFill rotWithShape="1">
          <a:blip r:embed="rId3">
            <a:alphaModFix/>
          </a:blip>
          <a:srcRect l="6539" t="13569" r="7305" b="20718"/>
          <a:stretch/>
        </p:blipFill>
        <p:spPr>
          <a:xfrm>
            <a:off x="5213747" y="1842761"/>
            <a:ext cx="1790378" cy="1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e126ff3f36_0_96"/>
          <p:cNvSpPr txBox="1"/>
          <p:nvPr/>
        </p:nvSpPr>
        <p:spPr>
          <a:xfrm>
            <a:off x="1750856" y="4159864"/>
            <a:ext cx="2506845" cy="1384972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SzPts val="1300"/>
              <a:buFont typeface="Times New Roman"/>
              <a:buChar char="●"/>
            </a:pPr>
            <a:r>
              <a:rPr lang="es-CO" sz="1350">
                <a:latin typeface="Century Gothic"/>
                <a:ea typeface="Times New Roman"/>
                <a:cs typeface="Times New Roman"/>
                <a:sym typeface="Times New Roman"/>
              </a:rPr>
              <a:t>Sentados o de pie mover los hombros de arriba para abajo lentamente intentando tocar las orejas (repetir de 10 a 15 veces)</a:t>
            </a:r>
            <a:endParaRPr lang="en-US" sz="1350">
              <a:latin typeface="Century Gothic"/>
              <a:ea typeface="Times New Roman"/>
              <a:cs typeface="Times New Roman"/>
            </a:endParaRPr>
          </a:p>
        </p:txBody>
      </p:sp>
      <p:cxnSp>
        <p:nvCxnSpPr>
          <p:cNvPr id="181" name="Google Shape;181;g1e126ff3f36_0_96"/>
          <p:cNvCxnSpPr>
            <a:cxnSpLocks/>
          </p:cNvCxnSpPr>
          <p:nvPr/>
        </p:nvCxnSpPr>
        <p:spPr>
          <a:xfrm flipV="1">
            <a:off x="4275367" y="4852351"/>
            <a:ext cx="778451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2" name="Google Shape;182;g1e126ff3f36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898" y="4297670"/>
            <a:ext cx="1953286" cy="1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e126ff3f36_0_96"/>
          <p:cNvSpPr txBox="1"/>
          <p:nvPr/>
        </p:nvSpPr>
        <p:spPr>
          <a:xfrm>
            <a:off x="7585726" y="3150784"/>
            <a:ext cx="2653043" cy="1038724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SzPts val="1400"/>
              <a:buFont typeface="Times New Roman"/>
              <a:buChar char="●"/>
            </a:pPr>
            <a:r>
              <a:rPr lang="es-CO" sz="1350">
                <a:latin typeface="Century Gothic"/>
                <a:ea typeface="Times New Roman"/>
                <a:cs typeface="Times New Roman"/>
                <a:sym typeface="Times New Roman"/>
              </a:rPr>
              <a:t>Levántate de la silla e intenta tocar la punta de tus pies con las manos sin doblar las rodillas</a:t>
            </a:r>
            <a:r>
              <a:rPr lang="es-CO">
                <a:latin typeface="Century Gothic"/>
                <a:ea typeface="Times New Roman"/>
                <a:cs typeface="Times New Roman"/>
                <a:sym typeface="Times New Roman"/>
              </a:rPr>
              <a:t> </a:t>
            </a:r>
            <a:endParaRPr lang="en-US" sz="1350">
              <a:latin typeface="Century Gothic"/>
              <a:ea typeface="Times New Roman"/>
              <a:cs typeface="Times New Roman"/>
            </a:endParaRPr>
          </a:p>
        </p:txBody>
      </p:sp>
      <p:cxnSp>
        <p:nvCxnSpPr>
          <p:cNvPr id="184" name="Google Shape;184;g1e126ff3f36_0_96"/>
          <p:cNvCxnSpPr>
            <a:cxnSpLocks/>
            <a:stCxn id="183" idx="2"/>
          </p:cNvCxnSpPr>
          <p:nvPr/>
        </p:nvCxnSpPr>
        <p:spPr>
          <a:xfrm flipH="1">
            <a:off x="8692951" y="4189509"/>
            <a:ext cx="219296" cy="28006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5" name="Google Shape;185;g1e126ff3f36_0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5381" y="4500245"/>
            <a:ext cx="2318887" cy="143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e126ff3f36_0_96"/>
          <p:cNvSpPr txBox="1"/>
          <p:nvPr/>
        </p:nvSpPr>
        <p:spPr>
          <a:xfrm>
            <a:off x="7316171" y="1416409"/>
            <a:ext cx="2608849" cy="152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s-CO" dirty="0">
                <a:solidFill>
                  <a:srgbClr val="333C4E"/>
                </a:solidFill>
                <a:latin typeface="Century Gothic"/>
              </a:rPr>
              <a:t>“Para cuidar tu salud es necesario realizar pausas activas y estiramientos durante tu jornada laboral”</a:t>
            </a:r>
            <a:endParaRPr lang="en-US" dirty="0">
              <a:latin typeface="Century Gothic"/>
            </a:endParaRPr>
          </a:p>
        </p:txBody>
      </p:sp>
      <p:sp>
        <p:nvSpPr>
          <p:cNvPr id="2" name="Google Shape;192;g1e126ff3f36_6_42">
            <a:extLst>
              <a:ext uri="{FF2B5EF4-FFF2-40B4-BE49-F238E27FC236}">
                <a16:creationId xmlns:a16="http://schemas.microsoft.com/office/drawing/2014/main" id="{F20B5F55-C0D8-EAB9-D763-6B0DBAB63B43}"/>
              </a:ext>
            </a:extLst>
          </p:cNvPr>
          <p:cNvSpPr txBox="1"/>
          <p:nvPr/>
        </p:nvSpPr>
        <p:spPr>
          <a:xfrm>
            <a:off x="2639306" y="513694"/>
            <a:ext cx="3780000" cy="38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3F3F3F"/>
              </a:buClr>
              <a:buSzPts val="3200"/>
            </a:pPr>
            <a:r>
              <a:rPr lang="es-CO" sz="3600" b="1" dirty="0">
                <a:solidFill>
                  <a:schemeClr val="accent6"/>
                </a:solidFill>
                <a:latin typeface="Century Gothic"/>
                <a:ea typeface="Times New Roman"/>
                <a:cs typeface="Times New Roman"/>
                <a:sym typeface="Times New Roman"/>
              </a:rPr>
              <a:t>Actividades</a:t>
            </a:r>
            <a:r>
              <a:rPr lang="es-CO" sz="36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es-CO" sz="3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126ff3f36_6_42"/>
          <p:cNvSpPr txBox="1"/>
          <p:nvPr/>
        </p:nvSpPr>
        <p:spPr>
          <a:xfrm>
            <a:off x="2418890" y="668177"/>
            <a:ext cx="3780000" cy="38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3F3F3F"/>
              </a:buClr>
              <a:buSzPts val="3200"/>
            </a:pPr>
            <a:r>
              <a:rPr lang="es-CO" sz="3600" b="1" dirty="0">
                <a:solidFill>
                  <a:schemeClr val="accent6"/>
                </a:solidFill>
                <a:latin typeface="Century Gothic"/>
                <a:ea typeface="Times New Roman"/>
                <a:cs typeface="Times New Roman"/>
                <a:sym typeface="Times New Roman"/>
              </a:rPr>
              <a:t>Actividades</a:t>
            </a:r>
            <a:r>
              <a:rPr lang="es-CO" sz="36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es-CO" sz="3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3" name="Google Shape;193;g1e126ff3f36_6_42"/>
          <p:cNvCxnSpPr/>
          <p:nvPr/>
        </p:nvCxnSpPr>
        <p:spPr>
          <a:xfrm rot="10800000" flipH="1">
            <a:off x="2457999" y="1088717"/>
            <a:ext cx="3539475" cy="28350"/>
          </a:xfrm>
          <a:prstGeom prst="straightConnector1">
            <a:avLst/>
          </a:prstGeom>
          <a:noFill/>
          <a:ln w="28575" cap="flat" cmpd="sng">
            <a:solidFill>
              <a:srgbClr val="A603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g1e126ff3f36_6_42"/>
          <p:cNvSpPr txBox="1"/>
          <p:nvPr/>
        </p:nvSpPr>
        <p:spPr>
          <a:xfrm>
            <a:off x="2184165" y="1844371"/>
            <a:ext cx="2765366" cy="1384972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s-CO" sz="1350" dirty="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Times New Roman"/>
                <a:cs typeface="Times New Roman"/>
                <a:sym typeface="Times New Roman"/>
              </a:rPr>
              <a:t>De pie mueve tu cintura realizando pequeños círculos lentamente, comienza hacia el lado derecho y luego hacia el lado izquierdo.</a:t>
            </a:r>
            <a:endParaRPr lang="en-US" sz="1350" dirty="0">
              <a:solidFill>
                <a:schemeClr val="dk1"/>
              </a:solidFill>
              <a:latin typeface="Century Gothic"/>
              <a:ea typeface="Times New Roman"/>
              <a:cs typeface="Times New Roman"/>
            </a:endParaRPr>
          </a:p>
        </p:txBody>
      </p:sp>
      <p:sp>
        <p:nvSpPr>
          <p:cNvPr id="196" name="Google Shape;196;g1e126ff3f36_6_42"/>
          <p:cNvSpPr txBox="1"/>
          <p:nvPr/>
        </p:nvSpPr>
        <p:spPr>
          <a:xfrm>
            <a:off x="1740829" y="4227539"/>
            <a:ext cx="2486909" cy="1038724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SzPts val="1300"/>
              <a:buFont typeface="Times New Roman"/>
              <a:buChar char="●"/>
            </a:pPr>
            <a:r>
              <a:rPr lang="es-CO" sz="1350">
                <a:highlight>
                  <a:srgbClr val="FFFFFF"/>
                </a:highlight>
                <a:latin typeface="Century Gothic"/>
                <a:ea typeface="Times New Roman"/>
                <a:cs typeface="Times New Roman"/>
                <a:sym typeface="Times New Roman"/>
              </a:rPr>
              <a:t>Sentado inclina el torso hacia adelante e intenta tocar la parte inferior de la silla.</a:t>
            </a:r>
            <a:r>
              <a:rPr lang="es-CO">
                <a:highlight>
                  <a:srgbClr val="FFFFFF"/>
                </a:highlight>
                <a:latin typeface="Century Gothic"/>
                <a:ea typeface="Times New Roman"/>
                <a:cs typeface="Times New Roman"/>
                <a:sym typeface="Times New Roman"/>
              </a:rPr>
              <a:t> </a:t>
            </a:r>
            <a:endParaRPr sz="13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7" name="Google Shape;197;g1e126ff3f36_6_42"/>
          <p:cNvCxnSpPr>
            <a:cxnSpLocks/>
            <a:stCxn id="196" idx="3"/>
          </p:cNvCxnSpPr>
          <p:nvPr/>
        </p:nvCxnSpPr>
        <p:spPr>
          <a:xfrm flipV="1">
            <a:off x="4227737" y="4718921"/>
            <a:ext cx="344236" cy="2798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g1e126ff3f36_6_42"/>
          <p:cNvSpPr txBox="1"/>
          <p:nvPr/>
        </p:nvSpPr>
        <p:spPr>
          <a:xfrm>
            <a:off x="7765071" y="2474708"/>
            <a:ext cx="2785950" cy="1454222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SzPts val="1300"/>
              <a:buFont typeface="Times New Roman"/>
              <a:buChar char="●"/>
            </a:pPr>
            <a:r>
              <a:rPr lang="es-CO" sz="1350" dirty="0">
                <a:latin typeface="Century Gothic"/>
                <a:ea typeface="Times New Roman"/>
                <a:cs typeface="Times New Roman"/>
                <a:sym typeface="Times New Roman"/>
              </a:rPr>
              <a:t>Realiza entre 3 a 4 respiraciones abdominales en donde llenes tu abdomen de aire, sostén la respiración durante unos segundos y suelta el aire.</a:t>
            </a:r>
            <a:r>
              <a:rPr lang="es-CO" dirty="0">
                <a:latin typeface="Century Gothic"/>
                <a:ea typeface="Times New Roman"/>
                <a:cs typeface="Times New Roman"/>
                <a:sym typeface="Times New Roman"/>
              </a:rPr>
              <a:t> </a:t>
            </a:r>
            <a:endParaRPr lang="en-US" sz="1350" dirty="0">
              <a:latin typeface="Century Gothic"/>
              <a:ea typeface="Times New Roman"/>
              <a:cs typeface="Times New Roman"/>
            </a:endParaRPr>
          </a:p>
        </p:txBody>
      </p:sp>
      <p:cxnSp>
        <p:nvCxnSpPr>
          <p:cNvPr id="199" name="Google Shape;199;g1e126ff3f36_6_42"/>
          <p:cNvCxnSpPr>
            <a:cxnSpLocks/>
          </p:cNvCxnSpPr>
          <p:nvPr/>
        </p:nvCxnSpPr>
        <p:spPr>
          <a:xfrm flipV="1">
            <a:off x="8927389" y="4100366"/>
            <a:ext cx="0" cy="48505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0" name="Google Shape;200;g1e126ff3f36_6_42"/>
          <p:cNvSpPr txBox="1"/>
          <p:nvPr/>
        </p:nvSpPr>
        <p:spPr>
          <a:xfrm>
            <a:off x="7618873" y="994611"/>
            <a:ext cx="3078346" cy="692475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s-CO" sz="1200">
                <a:solidFill>
                  <a:srgbClr val="333C4E"/>
                </a:solidFill>
                <a:latin typeface="Century Gothic"/>
                <a:ea typeface="Times New Roman"/>
                <a:cs typeface="Times New Roman"/>
                <a:sym typeface="Times New Roman"/>
              </a:rPr>
              <a:t>“Para cuidar tu salud es necesario realizar pausas activas y estiramientos durante tu jornada laboral”</a:t>
            </a:r>
            <a:endParaRPr lang="en-US" sz="1200">
              <a:latin typeface="Century Gothic"/>
              <a:ea typeface="Times New Roman"/>
              <a:cs typeface="Times New Roman"/>
            </a:endParaRPr>
          </a:p>
        </p:txBody>
      </p:sp>
      <p:pic>
        <p:nvPicPr>
          <p:cNvPr id="201" name="Google Shape;201;g1e126ff3f36_6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688" y="1340848"/>
            <a:ext cx="2132404" cy="236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e126ff3f36_6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978" y="4047731"/>
            <a:ext cx="2132405" cy="169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e126ff3f36_6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8002" y="4370966"/>
            <a:ext cx="2269757" cy="169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865" descr="Brain with solid fill">
            <a:extLst>
              <a:ext uri="{FF2B5EF4-FFF2-40B4-BE49-F238E27FC236}">
                <a16:creationId xmlns:a16="http://schemas.microsoft.com/office/drawing/2014/main" id="{FB2B21D0-C3A0-4C27-3C48-032904CFD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6498" y="5921892"/>
            <a:ext cx="685800" cy="685800"/>
          </a:xfrm>
          <a:prstGeom prst="rect">
            <a:avLst/>
          </a:prstGeom>
        </p:spPr>
      </p:pic>
      <p:cxnSp>
        <p:nvCxnSpPr>
          <p:cNvPr id="195" name="Google Shape;195;g1e126ff3f36_6_42"/>
          <p:cNvCxnSpPr/>
          <p:nvPr/>
        </p:nvCxnSpPr>
        <p:spPr>
          <a:xfrm>
            <a:off x="4710131" y="2917238"/>
            <a:ext cx="478800" cy="13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Vista aérea de robots sentados en sillas azules">
            <a:extLst>
              <a:ext uri="{FF2B5EF4-FFF2-40B4-BE49-F238E27FC236}">
                <a16:creationId xmlns:a16="http://schemas.microsoft.com/office/drawing/2014/main" id="{1386BFC7-DE00-EB42-2CB1-10B3F2EC6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0" r="1837"/>
          <a:stretch/>
        </p:blipFill>
        <p:spPr>
          <a:xfrm>
            <a:off x="5763647" y="136524"/>
            <a:ext cx="6138988" cy="58052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4EE5CD-0A73-49D3-88E9-95B76942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365125"/>
            <a:ext cx="35267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500" dirty="0"/>
              <a:t>QUE ES HIGIENE POSTURAL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98270A-8253-4BC9-984A-3126145C574E}"/>
              </a:ext>
            </a:extLst>
          </p:cNvPr>
          <p:cNvSpPr txBox="1"/>
          <p:nvPr/>
        </p:nvSpPr>
        <p:spPr>
          <a:xfrm>
            <a:off x="2152651" y="2434201"/>
            <a:ext cx="3610996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700" dirty="0"/>
              <a:t>La Higiene postural es la postura correcta a adoptar en un ejercicio estático (estar sentado) o dinámico (mover un objeto pesado). Consiste, entonces, en posicionarse y movilizarse correctamente para que la carga en la columna vertebral y la musculatura sea mínima. Puede aplicarse a personas sanas para prevenir el riesgo de lesión y a enfermos para disminuir su limitación y mejorar su autonomía.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5B22EA-E6FB-4C0B-A3E6-B7D2DB03A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531D4C-3C47-49A3-8827-9EE312C3297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551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s importante realizar pausas activas! Por eso te dejamos estos videos">
            <a:extLst>
              <a:ext uri="{FF2B5EF4-FFF2-40B4-BE49-F238E27FC236}">
                <a16:creationId xmlns:a16="http://schemas.microsoft.com/office/drawing/2014/main" id="{4A071DB5-259D-41BE-960E-00AC51883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2" b="11869"/>
          <a:stretch/>
        </p:blipFill>
        <p:spPr bwMode="auto">
          <a:xfrm>
            <a:off x="3738817" y="1891018"/>
            <a:ext cx="6543103" cy="419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4E12DBD-2FEB-403B-B468-8F169B4A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3E602C03-74B5-4CA2-ACAA-D938B36DC46E}" type="slidenum">
              <a:rPr lang="en-CA" smtClean="0"/>
              <a:pPr>
                <a:spcAft>
                  <a:spcPts val="600"/>
                </a:spcAft>
                <a:defRPr/>
              </a:pPr>
              <a:t>30</a:t>
            </a:fld>
            <a:endParaRPr lang="en-CA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3B2B28C-2145-424F-8FA8-ECB5E0FD41F6}"/>
              </a:ext>
            </a:extLst>
          </p:cNvPr>
          <p:cNvSpPr txBox="1"/>
          <p:nvPr/>
        </p:nvSpPr>
        <p:spPr>
          <a:xfrm>
            <a:off x="2904168" y="478223"/>
            <a:ext cx="8568952" cy="1238490"/>
          </a:xfrm>
          <a:prstGeom prst="rect">
            <a:avLst/>
          </a:prstGeom>
        </p:spPr>
        <p:txBody>
          <a:bodyPr vert="horz" wrap="square" lIns="0" tIns="129232" rIns="0" bIns="0" rtlCol="0">
            <a:spAutoFit/>
          </a:bodyPr>
          <a:lstStyle/>
          <a:p>
            <a:pPr marL="20634" algn="ctr">
              <a:spcBef>
                <a:spcPts val="1018"/>
              </a:spcBef>
            </a:pPr>
            <a:r>
              <a:rPr lang="es-ES" sz="3600" b="1" spc="-13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CUÍDATE … REGISTRA TU PAUSA ACTIVA CADA DIA</a:t>
            </a:r>
            <a:endParaRPr lang="es-ES" sz="36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500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0510A2-2A69-4CF9-8C7E-1C3EC1BE9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02C03-74B5-4CA2-ACAA-D938B36DC46E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2D79F9-A79E-4CEE-8331-018EFA26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24" y="1093653"/>
            <a:ext cx="6768752" cy="49511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AF7F93-8E25-4769-8B3B-CA2D93A01CC8}"/>
              </a:ext>
            </a:extLst>
          </p:cNvPr>
          <p:cNvSpPr txBox="1"/>
          <p:nvPr/>
        </p:nvSpPr>
        <p:spPr>
          <a:xfrm>
            <a:off x="3950948" y="438655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6"/>
                </a:solidFill>
              </a:rPr>
              <a:t>TALLER DE AUTOCUIDADO Y AUTOGESTIÓN</a:t>
            </a:r>
          </a:p>
          <a:p>
            <a:endParaRPr lang="es-CO" sz="2400" b="1" dirty="0">
              <a:solidFill>
                <a:schemeClr val="accent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70441F-ACD8-4C8A-A5DD-2F0E0BB0A99D}"/>
              </a:ext>
            </a:extLst>
          </p:cNvPr>
          <p:cNvSpPr txBox="1"/>
          <p:nvPr/>
        </p:nvSpPr>
        <p:spPr>
          <a:xfrm>
            <a:off x="2927648" y="5733256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TAREA:</a:t>
            </a:r>
            <a:r>
              <a:rPr lang="es-ES" dirty="0"/>
              <a:t>   Verifica tu puesto de trabajo y toma un registro fotográfico…. adecúalo ergonómicamente y tómale el registro fotográfico para comparar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458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3830482" y="952155"/>
            <a:ext cx="5544675" cy="167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s-CO" sz="2000" dirty="0">
                <a:latin typeface="Century Gothic"/>
                <a:ea typeface="Times New Roman"/>
                <a:cs typeface="Times New Roman"/>
                <a:sym typeface="Times New Roman"/>
              </a:rPr>
              <a:t>La higiene postural se refiere a las prácticas que ayudan a mantener una buena postura corporal y a prevenir lesiones y dolores musculares.</a:t>
            </a:r>
            <a:endParaRPr lang="es-CO" sz="2000" dirty="0">
              <a:latin typeface="Century Gothic"/>
              <a:ea typeface="Times New Roman"/>
              <a:cs typeface="Times New Roman"/>
            </a:endParaRPr>
          </a:p>
          <a:p>
            <a:endParaRPr lang="es-CO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573734" y="2662181"/>
            <a:ext cx="2407873" cy="167736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342294" y="2566557"/>
            <a:ext cx="2356186" cy="152350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5471331" y="2566557"/>
            <a:ext cx="2356186" cy="166192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251" y="2856487"/>
            <a:ext cx="1677352" cy="1288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2449809" y="4817727"/>
            <a:ext cx="2407873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s-CO" sz="1500" dirty="0">
                <a:latin typeface="Century Gothic"/>
                <a:ea typeface="Times New Roman"/>
                <a:cs typeface="Times New Roman"/>
                <a:sym typeface="Times New Roman"/>
              </a:rPr>
              <a:t>Alineación de columna</a:t>
            </a:r>
            <a:endParaRPr lang="es-CO" sz="1500" dirty="0">
              <a:latin typeface="Century Gothic"/>
              <a:ea typeface="Times New Roman"/>
              <a:cs typeface="Times New Roman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436" y="2862182"/>
            <a:ext cx="1795976" cy="113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5660040" y="4588308"/>
            <a:ext cx="2167477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s-CO" sz="1500" dirty="0">
                <a:latin typeface="Century Gothic"/>
                <a:ea typeface="Times New Roman"/>
                <a:cs typeface="Times New Roman"/>
                <a:sym typeface="Times New Roman"/>
              </a:rPr>
              <a:t>Músculos relajados</a:t>
            </a:r>
          </a:p>
        </p:txBody>
      </p:sp>
      <p:sp>
        <p:nvSpPr>
          <p:cNvPr id="105" name="Google Shape;105;p2"/>
          <p:cNvSpPr txBox="1"/>
          <p:nvPr/>
        </p:nvSpPr>
        <p:spPr>
          <a:xfrm>
            <a:off x="8474421" y="4657547"/>
            <a:ext cx="2798786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s-CO" sz="1500" dirty="0">
                <a:latin typeface="Century Gothic"/>
                <a:ea typeface="Times New Roman"/>
                <a:cs typeface="Times New Roman"/>
                <a:sym typeface="Times New Roman"/>
              </a:rPr>
              <a:t>Evitar posiciones incómodas o forzadas</a:t>
            </a:r>
            <a:endParaRPr lang="es-CO" sz="1500" dirty="0">
              <a:latin typeface="Century Gothic"/>
              <a:ea typeface="Times New Roman"/>
              <a:cs typeface="Times New Roman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5021" y="2783969"/>
            <a:ext cx="1453067" cy="11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C9F5A-0132-DEE4-CA06-2623177C03E2}"/>
              </a:ext>
            </a:extLst>
          </p:cNvPr>
          <p:cNvSpPr txBox="1"/>
          <p:nvPr/>
        </p:nvSpPr>
        <p:spPr>
          <a:xfrm>
            <a:off x="7737401" y="1521785"/>
            <a:ext cx="2057400" cy="3429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B81056-1CDE-4D06-96FF-41C4BA2ED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F78220-46E6-46A9-A4AE-16725F8986BE}"/>
              </a:ext>
            </a:extLst>
          </p:cNvPr>
          <p:cNvSpPr txBox="1"/>
          <p:nvPr/>
        </p:nvSpPr>
        <p:spPr>
          <a:xfrm>
            <a:off x="3684164" y="553345"/>
            <a:ext cx="586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6"/>
                </a:solidFill>
              </a:rPr>
              <a:t>QUE HACEMOS EN EL TRABAJO </a:t>
            </a:r>
          </a:p>
          <a:p>
            <a:endParaRPr lang="es-ES" sz="2800" dirty="0"/>
          </a:p>
        </p:txBody>
      </p:sp>
      <p:pic>
        <p:nvPicPr>
          <p:cNvPr id="4098" name="Picture 2" descr="Cómo redactar contenido exitoso para tu sitio web? - Diseño de páginas web  en México">
            <a:extLst>
              <a:ext uri="{FF2B5EF4-FFF2-40B4-BE49-F238E27FC236}">
                <a16:creationId xmlns:a16="http://schemas.microsoft.com/office/drawing/2014/main" id="{75CA3283-F639-4885-A11D-A8E99EFE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47" y="3002444"/>
            <a:ext cx="2370175" cy="13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oven Mujer Con Caja De Cartón Aisladas Sobre Fondo Blanco Fotos, Retratos,  Imágenes Y Fotografía De Archivo Libres De Derecho. Image 28709643.">
            <a:extLst>
              <a:ext uri="{FF2B5EF4-FFF2-40B4-BE49-F238E27FC236}">
                <a16:creationId xmlns:a16="http://schemas.microsoft.com/office/drawing/2014/main" id="{0DCB719E-A32A-4384-9A79-529ABCE3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33" y="1408645"/>
            <a:ext cx="2028266" cy="30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E9ADCEA5-0EC9-44E7-B73C-8D9BA1B343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6423" y="4662877"/>
            <a:ext cx="2370176" cy="1220991"/>
          </a:xfrm>
          <a:prstGeom prst="rect">
            <a:avLst/>
          </a:prstGeom>
        </p:spPr>
      </p:pic>
      <p:pic>
        <p:nvPicPr>
          <p:cNvPr id="6148" name="Picture 4" descr="Ergonomía Postura Adecuada Para Trabajar De Pie Foto de stock y más banco  de imágenes de Estar de pie - iStock">
            <a:extLst>
              <a:ext uri="{FF2B5EF4-FFF2-40B4-BE49-F238E27FC236}">
                <a16:creationId xmlns:a16="http://schemas.microsoft.com/office/drawing/2014/main" id="{4E9EEA41-75B9-404E-8BA8-DE5BC60ED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72" y="2929846"/>
            <a:ext cx="2495548" cy="33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255F0E1F-B860-4915-A5BB-70095A622A0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93399" y="4507590"/>
            <a:ext cx="2143300" cy="1234127"/>
          </a:xfrm>
          <a:prstGeom prst="rect">
            <a:avLst/>
          </a:prstGeom>
        </p:spPr>
      </p:pic>
      <p:pic>
        <p:nvPicPr>
          <p:cNvPr id="6150" name="Picture 6" descr="Trabajando Haciendo GIF - Trabajando Haciendo Trabajo - Descubre &amp; Comparte  GIFs">
            <a:extLst>
              <a:ext uri="{FF2B5EF4-FFF2-40B4-BE49-F238E27FC236}">
                <a16:creationId xmlns:a16="http://schemas.microsoft.com/office/drawing/2014/main" id="{FAFEEA36-ACBA-478A-93B3-AFBE090C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63" y="1510183"/>
            <a:ext cx="2362643" cy="13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F tv april ludgate bored - animated GIF on GIFER - by Felonn">
            <a:extLst>
              <a:ext uri="{FF2B5EF4-FFF2-40B4-BE49-F238E27FC236}">
                <a16:creationId xmlns:a16="http://schemas.microsoft.com/office/drawing/2014/main" id="{C7D8D579-C49B-482E-87A1-045F85A8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45" y="1943015"/>
            <a:ext cx="1886892" cy="188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4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e sientas bien cuando estudias? | El Blog de TEIDE-HEASE">
            <a:extLst>
              <a:ext uri="{FF2B5EF4-FFF2-40B4-BE49-F238E27FC236}">
                <a16:creationId xmlns:a16="http://schemas.microsoft.com/office/drawing/2014/main" id="{56CF5689-DEFF-496B-907E-3FE8800A0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r="1851" b="-1"/>
          <a:stretch/>
        </p:blipFill>
        <p:spPr bwMode="auto">
          <a:xfrm>
            <a:off x="5186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e gustaría saber cual es la buena postura en la oficina? | Prevencionar">
            <a:extLst>
              <a:ext uri="{FF2B5EF4-FFF2-40B4-BE49-F238E27FC236}">
                <a16:creationId xmlns:a16="http://schemas.microsoft.com/office/drawing/2014/main" id="{2857AD51-2BDA-47D7-B294-7BB9BF112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r="-2" b="7802"/>
          <a:stretch/>
        </p:blipFill>
        <p:spPr bwMode="auto">
          <a:xfrm>
            <a:off x="5186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853185" y="1524659"/>
            <a:ext cx="3764305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860" algn="ctr">
              <a:lnSpc>
                <a:spcPct val="90000"/>
              </a:lnSpc>
              <a:spcAft>
                <a:spcPts val="600"/>
              </a:spcAft>
            </a:pPr>
            <a:r>
              <a:rPr lang="en-US" sz="4700" b="1" spc="-4" dirty="0">
                <a:latin typeface="+mj-lt"/>
                <a:ea typeface="+mj-ea"/>
                <a:cs typeface="+mj-cs"/>
              </a:rPr>
              <a:t>¿POSTURA CORRECTA? </a:t>
            </a:r>
            <a:endParaRPr lang="en-US" sz="47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IMEROS AUXILIOS : LESIONES OSTEOMUSCULARES">
            <a:extLst>
              <a:ext uri="{FF2B5EF4-FFF2-40B4-BE49-F238E27FC236}">
                <a16:creationId xmlns:a16="http://schemas.microsoft.com/office/drawing/2014/main" id="{FF4A34EA-71C4-4E9E-8613-02D8B9C4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5" y="1205071"/>
            <a:ext cx="3527860" cy="187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10 causas de dolor en articulaciones (y no son el frío)">
            <a:extLst>
              <a:ext uri="{FF2B5EF4-FFF2-40B4-BE49-F238E27FC236}">
                <a16:creationId xmlns:a16="http://schemas.microsoft.com/office/drawing/2014/main" id="{F1CD3609-F1A6-4AD4-AD37-ECDBC59D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927" y="1138503"/>
            <a:ext cx="3384376" cy="191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ntervención osteomuscular | Universidad Autónoma de Bucaramanga - UNAB">
            <a:extLst>
              <a:ext uri="{FF2B5EF4-FFF2-40B4-BE49-F238E27FC236}">
                <a16:creationId xmlns:a16="http://schemas.microsoft.com/office/drawing/2014/main" id="{97DD6E79-D03A-44BE-8E91-4C0B0660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2212" y="4040701"/>
            <a:ext cx="2023265" cy="14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ausas, síntomas y tratamiento para el dolor de articulaciones » BIOSPORTY">
            <a:extLst>
              <a:ext uri="{FF2B5EF4-FFF2-40B4-BE49-F238E27FC236}">
                <a16:creationId xmlns:a16="http://schemas.microsoft.com/office/drawing/2014/main" id="{BD7072D2-83B5-4A6F-A1CE-283F0CDF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210" y="4062103"/>
            <a:ext cx="2121901" cy="14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ebinário sobre Artrite Reumatoide e Artrite Psoriásica Artrite Reumatoide  Dor compartilhada é Dor Diminuída">
            <a:extLst>
              <a:ext uri="{FF2B5EF4-FFF2-40B4-BE49-F238E27FC236}">
                <a16:creationId xmlns:a16="http://schemas.microsoft.com/office/drawing/2014/main" id="{45F11EBC-1427-4C10-8A2E-D7084F67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3525" y="4019300"/>
            <a:ext cx="2135918" cy="14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4 Knee Pain Myths | Rothman Orthopaedic Institute">
            <a:extLst>
              <a:ext uri="{FF2B5EF4-FFF2-40B4-BE49-F238E27FC236}">
                <a16:creationId xmlns:a16="http://schemas.microsoft.com/office/drawing/2014/main" id="{E35A9C96-5507-42C7-805F-5FD441917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8857" y="4019301"/>
            <a:ext cx="1952891" cy="14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B4314E-9025-4F41-BEAF-02ED5B4B3E25}"/>
              </a:ext>
            </a:extLst>
          </p:cNvPr>
          <p:cNvSpPr txBox="1"/>
          <p:nvPr/>
        </p:nvSpPr>
        <p:spPr>
          <a:xfrm>
            <a:off x="3684987" y="3415772"/>
            <a:ext cx="721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EVITE LAS LESIONES O MOLESTIAS OSTEOMUSCULARES</a:t>
            </a:r>
          </a:p>
          <a:p>
            <a:endParaRPr lang="es-CO" b="1" dirty="0">
              <a:solidFill>
                <a:schemeClr val="accent6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E4EF34-CFB5-47E2-B9A8-F1E8FA248FC8}"/>
              </a:ext>
            </a:extLst>
          </p:cNvPr>
          <p:cNvSpPr txBox="1"/>
          <p:nvPr/>
        </p:nvSpPr>
        <p:spPr>
          <a:xfrm>
            <a:off x="4830328" y="332314"/>
            <a:ext cx="40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LA BUENA HIGIENE POSTURAL</a:t>
            </a:r>
            <a:endParaRPr lang="es-CO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6D6F7E-B00E-4510-9CC6-D7D7B5F27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  <p:pic>
        <p:nvPicPr>
          <p:cNvPr id="1026" name="Picture 2" descr="2.840 fotos e imágenes de Mala Postura - Getty Images">
            <a:extLst>
              <a:ext uri="{FF2B5EF4-FFF2-40B4-BE49-F238E27FC236}">
                <a16:creationId xmlns:a16="http://schemas.microsoft.com/office/drawing/2014/main" id="{B3F3B144-117F-4EFD-87B3-8CF4947A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13" y="1312500"/>
            <a:ext cx="2680566" cy="17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87BFB9-0FEE-4D32-A7AD-A64943E32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910" y="1611376"/>
            <a:ext cx="2438593" cy="1763037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A95C197-DB11-4157-BB3B-E283F78C603E}"/>
              </a:ext>
            </a:extLst>
          </p:cNvPr>
          <p:cNvSpPr/>
          <p:nvPr/>
        </p:nvSpPr>
        <p:spPr>
          <a:xfrm>
            <a:off x="6547989" y="1844823"/>
            <a:ext cx="557291" cy="64807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30" name="Picture 6" descr="🥇 CABEZA Y CUELLO » SM Safe Mode">
            <a:extLst>
              <a:ext uri="{FF2B5EF4-FFF2-40B4-BE49-F238E27FC236}">
                <a16:creationId xmlns:a16="http://schemas.microsoft.com/office/drawing/2014/main" id="{B44B6636-6A50-4802-ACE4-55AC1FD5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08" y="3885973"/>
            <a:ext cx="3600400" cy="247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0817F5E-1288-455D-9769-94044C89E466}"/>
              </a:ext>
            </a:extLst>
          </p:cNvPr>
          <p:cNvSpPr txBox="1"/>
          <p:nvPr/>
        </p:nvSpPr>
        <p:spPr>
          <a:xfrm>
            <a:off x="3050046" y="764826"/>
            <a:ext cx="136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POSTURA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BA387BA-CE91-4787-B7AC-5166980DE78F}"/>
              </a:ext>
            </a:extLst>
          </p:cNvPr>
          <p:cNvSpPr txBox="1"/>
          <p:nvPr/>
        </p:nvSpPr>
        <p:spPr>
          <a:xfrm>
            <a:off x="8190843" y="764826"/>
            <a:ext cx="3051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¿QUE PODEMOS SENTIR?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5087C12-C1F3-4300-AC3B-F97197EBA06A}"/>
              </a:ext>
            </a:extLst>
          </p:cNvPr>
          <p:cNvSpPr txBox="1"/>
          <p:nvPr/>
        </p:nvSpPr>
        <p:spPr>
          <a:xfrm>
            <a:off x="2390121" y="4585902"/>
            <a:ext cx="131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6D6F7E-B00E-4510-9CC6-D7D7B5F27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31D4C-3C47-49A3-8827-9EE312C3297C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  <p:pic>
        <p:nvPicPr>
          <p:cNvPr id="1028" name="Picture 4" descr="Malas posturas perjudican el desempeño laboral | Noticias elempleo.com">
            <a:extLst>
              <a:ext uri="{FF2B5EF4-FFF2-40B4-BE49-F238E27FC236}">
                <a16:creationId xmlns:a16="http://schemas.microsoft.com/office/drawing/2014/main" id="{019D3C71-A15F-4B09-B97C-3CF2283D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93" y="1602245"/>
            <a:ext cx="2699957" cy="17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A31405-D30E-412B-ACF1-6D81DD92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795" y="1673541"/>
            <a:ext cx="2555940" cy="1769315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A95C197-DB11-4157-BB3B-E283F78C603E}"/>
              </a:ext>
            </a:extLst>
          </p:cNvPr>
          <p:cNvSpPr/>
          <p:nvPr/>
        </p:nvSpPr>
        <p:spPr>
          <a:xfrm>
            <a:off x="5591945" y="2492896"/>
            <a:ext cx="557291" cy="64807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50" name="Picture 2" descr="10 ideas de Fitness | ejercicios básicos, ejercicios, rutinas">
            <a:extLst>
              <a:ext uri="{FF2B5EF4-FFF2-40B4-BE49-F238E27FC236}">
                <a16:creationId xmlns:a16="http://schemas.microsoft.com/office/drawing/2014/main" id="{D794BA13-2061-4682-B974-5270171A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12" y="4070985"/>
            <a:ext cx="3817590" cy="23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102F08D-75C9-4457-A7E2-CDC568F94912}"/>
              </a:ext>
            </a:extLst>
          </p:cNvPr>
          <p:cNvSpPr txBox="1"/>
          <p:nvPr/>
        </p:nvSpPr>
        <p:spPr>
          <a:xfrm>
            <a:off x="3344153" y="988566"/>
            <a:ext cx="136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POSTURA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1BFAF8-9298-4428-89B8-8874A61C81EB}"/>
              </a:ext>
            </a:extLst>
          </p:cNvPr>
          <p:cNvSpPr txBox="1"/>
          <p:nvPr/>
        </p:nvSpPr>
        <p:spPr>
          <a:xfrm>
            <a:off x="6924437" y="98856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¿QUE PODEMOS VER O SENTIR?</a:t>
            </a:r>
            <a:endParaRPr lang="es-CO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81DF0E8-AD4B-4E82-A317-30DC8F68E5D5}"/>
              </a:ext>
            </a:extLst>
          </p:cNvPr>
          <p:cNvSpPr txBox="1"/>
          <p:nvPr/>
        </p:nvSpPr>
        <p:spPr>
          <a:xfrm>
            <a:off x="2706987" y="4963366"/>
            <a:ext cx="131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PAUSAS ACTIVAS </a:t>
            </a:r>
            <a:endParaRPr lang="es-CO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d0f496-6e8f-4e6b-b943-f664d534026a" xsi:nil="true"/>
    <lcf76f155ced4ddcb4097134ff3c332f xmlns="dc4f9192-2aa1-4bbf-8221-f9b4fe1015d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7045BA7DD21444B11FAB6F6AEA1235" ma:contentTypeVersion="16" ma:contentTypeDescription="Crear nuevo documento." ma:contentTypeScope="" ma:versionID="7c025689588e6e1cd9cfac5eaeec1cf4">
  <xsd:schema xmlns:xsd="http://www.w3.org/2001/XMLSchema" xmlns:xs="http://www.w3.org/2001/XMLSchema" xmlns:p="http://schemas.microsoft.com/office/2006/metadata/properties" xmlns:ns2="15d0f496-6e8f-4e6b-b943-f664d534026a" xmlns:ns3="dc4f9192-2aa1-4bbf-8221-f9b4fe1015dd" targetNamespace="http://schemas.microsoft.com/office/2006/metadata/properties" ma:root="true" ma:fieldsID="efa809a679b5614eb2b73b254c9a73e0" ns2:_="" ns3:_="">
    <xsd:import namespace="15d0f496-6e8f-4e6b-b943-f664d534026a"/>
    <xsd:import namespace="dc4f9192-2aa1-4bbf-8221-f9b4fe1015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0f496-6e8f-4e6b-b943-f664d534026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35f7484-aea9-4637-966a-8115038e30d0}" ma:internalName="TaxCatchAll" ma:showField="CatchAllData" ma:web="15d0f496-6e8f-4e6b-b943-f664d53402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f9192-2aa1-4bbf-8221-f9b4fe101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5b853379-d5f9-4bd0-9de1-92d0678848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44AC02-57E0-407F-8905-9304AFE99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77C361-8BD9-4B8F-BEBC-DAD33FACCD2D}">
  <ds:schemaRefs>
    <ds:schemaRef ds:uri="http://schemas.microsoft.com/office/2006/metadata/properties"/>
    <ds:schemaRef ds:uri="http://schemas.microsoft.com/office/infopath/2007/PartnerControls"/>
    <ds:schemaRef ds:uri="15d0f496-6e8f-4e6b-b943-f664d534026a"/>
    <ds:schemaRef ds:uri="dc4f9192-2aa1-4bbf-8221-f9b4fe1015dd"/>
  </ds:schemaRefs>
</ds:datastoreItem>
</file>

<file path=customXml/itemProps3.xml><?xml version="1.0" encoding="utf-8"?>
<ds:datastoreItem xmlns:ds="http://schemas.openxmlformats.org/officeDocument/2006/customXml" ds:itemID="{E8EA6065-BAA0-4100-AAE8-8CB1B3580E1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13016</TotalTime>
  <Words>777</Words>
  <Application>Microsoft Office PowerPoint</Application>
  <PresentationFormat>Panorámica</PresentationFormat>
  <Paragraphs>114</Paragraphs>
  <Slides>31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Arial MT</vt:lpstr>
      <vt:lpstr>Calibri</vt:lpstr>
      <vt:lpstr>Calibri Light</vt:lpstr>
      <vt:lpstr>Century Gothic</vt:lpstr>
      <vt:lpstr>Times New Roman</vt:lpstr>
      <vt:lpstr>Wingdings</vt:lpstr>
      <vt:lpstr>Tema de Office</vt:lpstr>
      <vt:lpstr>Presentación de PowerPoint</vt:lpstr>
      <vt:lpstr>Presentación de PowerPoint</vt:lpstr>
      <vt:lpstr>QUE ES HIGIENE POSTURAL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RELACIÓN DE MOVIMIENTOS REPETITIVOS Y SINTOMATOLOGÍA</vt:lpstr>
      <vt:lpstr>RELACIÓN DE MOVIMIENTOS REPETITIVOS Y SINTOMATOLOGÍA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PLANTA SOLAR PARA VIVIENDAS</dc:title>
  <dc:creator>Reinaldo Gomez</dc:creator>
  <cp:lastModifiedBy>Shamanda Medina</cp:lastModifiedBy>
  <cp:revision>318</cp:revision>
  <dcterms:created xsi:type="dcterms:W3CDTF">2014-08-18T04:02:00Z</dcterms:created>
  <dcterms:modified xsi:type="dcterms:W3CDTF">2023-10-11T16:30:23Z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0x010100087045BA7DD21444B11FAB6F6AEA1235</vt:lpwstr>
  </property>
  <property fmtid="{D5CDD505-2E9C-101B-9397-08002B2CF9AE}" pid="3" name="MediaServiceImageTags">
    <vt:lpwstr/>
  </property>
</Properties>
</file>